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4"/>
    <p:sldMasterId id="2147483749" r:id="rId5"/>
  </p:sldMasterIdLst>
  <p:notesMasterIdLst>
    <p:notesMasterId r:id="rId29"/>
  </p:notesMasterIdLst>
  <p:handoutMasterIdLst>
    <p:handoutMasterId r:id="rId30"/>
  </p:handoutMasterIdLst>
  <p:sldIdLst>
    <p:sldId id="257" r:id="rId6"/>
    <p:sldId id="296" r:id="rId7"/>
    <p:sldId id="293" r:id="rId8"/>
    <p:sldId id="267" r:id="rId9"/>
    <p:sldId id="288" r:id="rId10"/>
    <p:sldId id="300" r:id="rId11"/>
    <p:sldId id="301" r:id="rId12"/>
    <p:sldId id="302" r:id="rId13"/>
    <p:sldId id="303" r:id="rId14"/>
    <p:sldId id="304" r:id="rId15"/>
    <p:sldId id="274" r:id="rId16"/>
    <p:sldId id="299" r:id="rId17"/>
    <p:sldId id="272" r:id="rId18"/>
    <p:sldId id="273" r:id="rId19"/>
    <p:sldId id="298" r:id="rId20"/>
    <p:sldId id="297" r:id="rId21"/>
    <p:sldId id="305" r:id="rId22"/>
    <p:sldId id="306" r:id="rId23"/>
    <p:sldId id="295" r:id="rId24"/>
    <p:sldId id="279" r:id="rId25"/>
    <p:sldId id="277" r:id="rId26"/>
    <p:sldId id="292" r:id="rId27"/>
    <p:sldId id="307" r:id="rId2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489" autoAdjust="0"/>
  </p:normalViewPr>
  <p:slideViewPr>
    <p:cSldViewPr>
      <p:cViewPr varScale="1">
        <p:scale>
          <a:sx n="115" d="100"/>
          <a:sy n="115" d="100"/>
        </p:scale>
        <p:origin x="378" y="108"/>
      </p:cViewPr>
      <p:guideLst>
        <p:guide orient="horz" pos="2160"/>
        <p:guide pos="3839"/>
      </p:guideLst>
    </p:cSldViewPr>
  </p:slideViewPr>
  <p:notesTextViewPr>
    <p:cViewPr>
      <p:scale>
        <a:sx n="1" d="1"/>
        <a:sy n="1" d="1"/>
      </p:scale>
      <p:origin x="0" y="0"/>
    </p:cViewPr>
  </p:notesTextViewPr>
  <p:notesViewPr>
    <p:cSldViewPr showGuides="1">
      <p:cViewPr varScale="1">
        <p:scale>
          <a:sx n="90" d="100"/>
          <a:sy n="90" d="100"/>
        </p:scale>
        <p:origin x="265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Σύμβολο κράτησης θέσης κεφαλίδας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el-GR" dirty="0"/>
          </a:p>
        </p:txBody>
      </p:sp>
      <p:sp>
        <p:nvSpPr>
          <p:cNvPr id="3" name="Σύμβολο κράτησης θέσης ημερομηνίας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60EF0509-AE43-4EB5-8303-9327858C9C2D}" type="datetime1">
              <a:rPr lang="el-GR" smtClean="0"/>
              <a:pPr algn="r" rtl="0"/>
              <a:t>15/1/2019</a:t>
            </a:fld>
            <a:endParaRPr lang="el-GR" dirty="0"/>
          </a:p>
        </p:txBody>
      </p:sp>
      <p:sp>
        <p:nvSpPr>
          <p:cNvPr id="4" name="Σύμβολο κράτησης θέσης υποσέλιδου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el-GR" dirty="0"/>
          </a:p>
        </p:txBody>
      </p:sp>
      <p:sp>
        <p:nvSpPr>
          <p:cNvPr id="5" name="Σύμβολο κράτησης θέσης αριθμού διαφάνειας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79429053-DC2A-4342-ADD4-2FD729D91E2C}" type="slidenum">
              <a:rPr lang="el-GR"/>
              <a:pPr algn="r" rtl="0"/>
              <a:t>‹#›</a:t>
            </a:fld>
            <a:endParaRPr lang="el-GR"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Σύμβολο κράτησης θέσης κεφαλίδας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el-GR" dirty="0"/>
          </a:p>
        </p:txBody>
      </p:sp>
      <p:sp>
        <p:nvSpPr>
          <p:cNvPr id="3" name="Σύμβολο κράτησης θέσης ημερομηνίας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61CF018A-5C42-4AB6-8972-3EBD44B88A5E}" type="datetime1">
              <a:rPr lang="el-GR" smtClean="0"/>
              <a:pPr/>
              <a:t>15/1/2019</a:t>
            </a:fld>
            <a:endParaRPr lang="el-GR" dirty="0"/>
          </a:p>
        </p:txBody>
      </p:sp>
      <p:sp>
        <p:nvSpPr>
          <p:cNvPr id="4" name="Σύμβολο κράτησης θέσης εικόνας διαφάνειας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el-GR" dirty="0"/>
          </a:p>
        </p:txBody>
      </p:sp>
      <p:sp>
        <p:nvSpPr>
          <p:cNvPr id="5" name="Σύμβολο κράτησης θέσης σημειώσεων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l-GR" dirty="0"/>
              <a:t>Στυλ υποδείγματος κειμένου</a:t>
            </a:r>
          </a:p>
          <a:p>
            <a:pPr lvl="1" rtl="0"/>
            <a:r>
              <a:rPr lang="el-GR" dirty="0"/>
              <a:t>Δεύτερου επιπέδου</a:t>
            </a:r>
          </a:p>
          <a:p>
            <a:pPr lvl="2" rtl="0"/>
            <a:r>
              <a:rPr lang="el-GR" dirty="0"/>
              <a:t>Τρίτου επιπέδου</a:t>
            </a:r>
          </a:p>
          <a:p>
            <a:pPr lvl="3" rtl="0"/>
            <a:r>
              <a:rPr lang="el-GR" dirty="0"/>
              <a:t>Τέταρτου επιπέδου</a:t>
            </a:r>
          </a:p>
          <a:p>
            <a:pPr lvl="4" rtl="0"/>
            <a:r>
              <a:rPr lang="el-GR" dirty="0"/>
              <a:t>Πέμπτου επιπέδου</a:t>
            </a:r>
          </a:p>
        </p:txBody>
      </p:sp>
      <p:sp>
        <p:nvSpPr>
          <p:cNvPr id="6" name="Σύμβολο κράτησης θέσης υποσέλιδου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el-GR" dirty="0"/>
          </a:p>
        </p:txBody>
      </p:sp>
      <p:sp>
        <p:nvSpPr>
          <p:cNvPr id="7" name="Σύμβολο κράτησης θέσης αριθμού διαφάνειας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3EBA5BD7-F043-4D1B-AA17-CD412FC534DE}" type="slidenum">
              <a:rPr lang="el-GR" smtClean="0"/>
              <a:pPr/>
              <a:t>‹#›</a:t>
            </a:fld>
            <a:endParaRPr lang="el-GR"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10"/>
          </p:nvPr>
        </p:nvSpPr>
        <p:spPr/>
        <p:txBody>
          <a:bodyPr/>
          <a:lstStyle/>
          <a:p>
            <a:fld id="{3EBA5BD7-F043-4D1B-AA17-CD412FC534DE}" type="slidenum">
              <a:rPr lang="el-GR" smtClean="0"/>
              <a:pPr/>
              <a:t>1</a:t>
            </a:fld>
            <a:endParaRPr lang="el-GR" dirty="0"/>
          </a:p>
        </p:txBody>
      </p:sp>
    </p:spTree>
    <p:extLst>
      <p:ext uri="{BB962C8B-B14F-4D97-AF65-F5344CB8AC3E}">
        <p14:creationId xmlns:p14="http://schemas.microsoft.com/office/powerpoint/2010/main" val="2983530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fld id="{3EBA5BD7-F043-4D1B-AA17-CD412FC534DE}" type="slidenum">
              <a:rPr lang="el-GR" smtClean="0"/>
              <a:pPr/>
              <a:t>10</a:t>
            </a:fld>
            <a:endParaRPr lang="el-GR" dirty="0"/>
          </a:p>
        </p:txBody>
      </p:sp>
    </p:spTree>
    <p:extLst>
      <p:ext uri="{BB962C8B-B14F-4D97-AF65-F5344CB8AC3E}">
        <p14:creationId xmlns:p14="http://schemas.microsoft.com/office/powerpoint/2010/main" val="1019899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fld id="{3EBA5BD7-F043-4D1B-AA17-CD412FC534DE}" type="slidenum">
              <a:rPr lang="el-GR" smtClean="0"/>
              <a:pPr/>
              <a:t>11</a:t>
            </a:fld>
            <a:endParaRPr lang="el-GR" dirty="0"/>
          </a:p>
        </p:txBody>
      </p:sp>
    </p:spTree>
    <p:extLst>
      <p:ext uri="{BB962C8B-B14F-4D97-AF65-F5344CB8AC3E}">
        <p14:creationId xmlns:p14="http://schemas.microsoft.com/office/powerpoint/2010/main" val="3919245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fld id="{3EBA5BD7-F043-4D1B-AA17-CD412FC534DE}" type="slidenum">
              <a:rPr lang="el-GR" smtClean="0"/>
              <a:pPr/>
              <a:t>12</a:t>
            </a:fld>
            <a:endParaRPr lang="el-GR" dirty="0"/>
          </a:p>
        </p:txBody>
      </p:sp>
    </p:spTree>
    <p:extLst>
      <p:ext uri="{BB962C8B-B14F-4D97-AF65-F5344CB8AC3E}">
        <p14:creationId xmlns:p14="http://schemas.microsoft.com/office/powerpoint/2010/main" val="1456610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fld id="{3EBA5BD7-F043-4D1B-AA17-CD412FC534DE}" type="slidenum">
              <a:rPr lang="el-GR" smtClean="0"/>
              <a:pPr/>
              <a:t>13</a:t>
            </a:fld>
            <a:endParaRPr lang="el-GR" dirty="0"/>
          </a:p>
        </p:txBody>
      </p:sp>
    </p:spTree>
    <p:extLst>
      <p:ext uri="{BB962C8B-B14F-4D97-AF65-F5344CB8AC3E}">
        <p14:creationId xmlns:p14="http://schemas.microsoft.com/office/powerpoint/2010/main" val="274106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fld id="{3EBA5BD7-F043-4D1B-AA17-CD412FC534DE}" type="slidenum">
              <a:rPr lang="el-GR" smtClean="0"/>
              <a:pPr/>
              <a:t>14</a:t>
            </a:fld>
            <a:endParaRPr lang="el-GR" dirty="0"/>
          </a:p>
        </p:txBody>
      </p:sp>
    </p:spTree>
    <p:extLst>
      <p:ext uri="{BB962C8B-B14F-4D97-AF65-F5344CB8AC3E}">
        <p14:creationId xmlns:p14="http://schemas.microsoft.com/office/powerpoint/2010/main" val="1365013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fld id="{3EBA5BD7-F043-4D1B-AA17-CD412FC534DE}" type="slidenum">
              <a:rPr lang="el-GR" smtClean="0"/>
              <a:pPr/>
              <a:t>15</a:t>
            </a:fld>
            <a:endParaRPr lang="el-GR" dirty="0"/>
          </a:p>
        </p:txBody>
      </p:sp>
    </p:spTree>
    <p:extLst>
      <p:ext uri="{BB962C8B-B14F-4D97-AF65-F5344CB8AC3E}">
        <p14:creationId xmlns:p14="http://schemas.microsoft.com/office/powerpoint/2010/main" val="4244908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fld id="{3EBA5BD7-F043-4D1B-AA17-CD412FC534DE}" type="slidenum">
              <a:rPr lang="el-GR" smtClean="0"/>
              <a:pPr/>
              <a:t>19</a:t>
            </a:fld>
            <a:endParaRPr lang="el-GR" dirty="0"/>
          </a:p>
        </p:txBody>
      </p:sp>
    </p:spTree>
    <p:extLst>
      <p:ext uri="{BB962C8B-B14F-4D97-AF65-F5344CB8AC3E}">
        <p14:creationId xmlns:p14="http://schemas.microsoft.com/office/powerpoint/2010/main" val="2084593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fld id="{3EBA5BD7-F043-4D1B-AA17-CD412FC534DE}" type="slidenum">
              <a:rPr lang="el-GR" smtClean="0"/>
              <a:pPr/>
              <a:t>20</a:t>
            </a:fld>
            <a:endParaRPr lang="el-GR" dirty="0"/>
          </a:p>
        </p:txBody>
      </p:sp>
    </p:spTree>
    <p:extLst>
      <p:ext uri="{BB962C8B-B14F-4D97-AF65-F5344CB8AC3E}">
        <p14:creationId xmlns:p14="http://schemas.microsoft.com/office/powerpoint/2010/main" val="3304184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fld id="{3EBA5BD7-F043-4D1B-AA17-CD412FC534DE}" type="slidenum">
              <a:rPr lang="el-GR" smtClean="0"/>
              <a:pPr/>
              <a:t>21</a:t>
            </a:fld>
            <a:endParaRPr lang="el-GR" dirty="0"/>
          </a:p>
        </p:txBody>
      </p:sp>
    </p:spTree>
    <p:extLst>
      <p:ext uri="{BB962C8B-B14F-4D97-AF65-F5344CB8AC3E}">
        <p14:creationId xmlns:p14="http://schemas.microsoft.com/office/powerpoint/2010/main" val="2798699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fld id="{3EBA5BD7-F043-4D1B-AA17-CD412FC534DE}" type="slidenum">
              <a:rPr lang="el-GR" smtClean="0"/>
              <a:pPr/>
              <a:t>22</a:t>
            </a:fld>
            <a:endParaRPr lang="el-GR" dirty="0"/>
          </a:p>
        </p:txBody>
      </p:sp>
    </p:spTree>
    <p:extLst>
      <p:ext uri="{BB962C8B-B14F-4D97-AF65-F5344CB8AC3E}">
        <p14:creationId xmlns:p14="http://schemas.microsoft.com/office/powerpoint/2010/main" val="3668568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fld id="{3EBA5BD7-F043-4D1B-AA17-CD412FC534DE}" type="slidenum">
              <a:rPr lang="el-GR" smtClean="0"/>
              <a:pPr/>
              <a:t>2</a:t>
            </a:fld>
            <a:endParaRPr lang="el-GR" dirty="0"/>
          </a:p>
        </p:txBody>
      </p:sp>
    </p:spTree>
    <p:extLst>
      <p:ext uri="{BB962C8B-B14F-4D97-AF65-F5344CB8AC3E}">
        <p14:creationId xmlns:p14="http://schemas.microsoft.com/office/powerpoint/2010/main" val="626036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fld id="{3EBA5BD7-F043-4D1B-AA17-CD412FC534DE}" type="slidenum">
              <a:rPr lang="el-GR" smtClean="0"/>
              <a:pPr/>
              <a:t>23</a:t>
            </a:fld>
            <a:endParaRPr lang="el-GR" dirty="0"/>
          </a:p>
        </p:txBody>
      </p:sp>
    </p:spTree>
    <p:extLst>
      <p:ext uri="{BB962C8B-B14F-4D97-AF65-F5344CB8AC3E}">
        <p14:creationId xmlns:p14="http://schemas.microsoft.com/office/powerpoint/2010/main" val="2423656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fld id="{3EBA5BD7-F043-4D1B-AA17-CD412FC534DE}" type="slidenum">
              <a:rPr lang="el-GR" smtClean="0"/>
              <a:pPr/>
              <a:t>3</a:t>
            </a:fld>
            <a:endParaRPr lang="el-GR" dirty="0"/>
          </a:p>
        </p:txBody>
      </p:sp>
    </p:spTree>
    <p:extLst>
      <p:ext uri="{BB962C8B-B14F-4D97-AF65-F5344CB8AC3E}">
        <p14:creationId xmlns:p14="http://schemas.microsoft.com/office/powerpoint/2010/main" val="3532877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fld id="{3EBA5BD7-F043-4D1B-AA17-CD412FC534DE}" type="slidenum">
              <a:rPr lang="el-GR" smtClean="0"/>
              <a:pPr/>
              <a:t>4</a:t>
            </a:fld>
            <a:endParaRPr lang="el-GR" dirty="0"/>
          </a:p>
        </p:txBody>
      </p:sp>
    </p:spTree>
    <p:extLst>
      <p:ext uri="{BB962C8B-B14F-4D97-AF65-F5344CB8AC3E}">
        <p14:creationId xmlns:p14="http://schemas.microsoft.com/office/powerpoint/2010/main" val="754946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fld id="{3EBA5BD7-F043-4D1B-AA17-CD412FC534DE}" type="slidenum">
              <a:rPr lang="el-GR" smtClean="0"/>
              <a:pPr/>
              <a:t>5</a:t>
            </a:fld>
            <a:endParaRPr lang="el-GR" dirty="0"/>
          </a:p>
        </p:txBody>
      </p:sp>
    </p:spTree>
    <p:extLst>
      <p:ext uri="{BB962C8B-B14F-4D97-AF65-F5344CB8AC3E}">
        <p14:creationId xmlns:p14="http://schemas.microsoft.com/office/powerpoint/2010/main" val="2114943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fld id="{3EBA5BD7-F043-4D1B-AA17-CD412FC534DE}" type="slidenum">
              <a:rPr lang="el-GR" smtClean="0"/>
              <a:pPr/>
              <a:t>6</a:t>
            </a:fld>
            <a:endParaRPr lang="el-GR" dirty="0"/>
          </a:p>
        </p:txBody>
      </p:sp>
    </p:spTree>
    <p:extLst>
      <p:ext uri="{BB962C8B-B14F-4D97-AF65-F5344CB8AC3E}">
        <p14:creationId xmlns:p14="http://schemas.microsoft.com/office/powerpoint/2010/main" val="1241286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fld id="{3EBA5BD7-F043-4D1B-AA17-CD412FC534DE}" type="slidenum">
              <a:rPr lang="el-GR" smtClean="0"/>
              <a:pPr/>
              <a:t>7</a:t>
            </a:fld>
            <a:endParaRPr lang="el-GR" dirty="0"/>
          </a:p>
        </p:txBody>
      </p:sp>
    </p:spTree>
    <p:extLst>
      <p:ext uri="{BB962C8B-B14F-4D97-AF65-F5344CB8AC3E}">
        <p14:creationId xmlns:p14="http://schemas.microsoft.com/office/powerpoint/2010/main" val="1409599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fld id="{3EBA5BD7-F043-4D1B-AA17-CD412FC534DE}" type="slidenum">
              <a:rPr lang="el-GR" smtClean="0"/>
              <a:pPr/>
              <a:t>8</a:t>
            </a:fld>
            <a:endParaRPr lang="el-GR" dirty="0"/>
          </a:p>
        </p:txBody>
      </p:sp>
    </p:spTree>
    <p:extLst>
      <p:ext uri="{BB962C8B-B14F-4D97-AF65-F5344CB8AC3E}">
        <p14:creationId xmlns:p14="http://schemas.microsoft.com/office/powerpoint/2010/main" val="1211753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fld id="{3EBA5BD7-F043-4D1B-AA17-CD412FC534DE}" type="slidenum">
              <a:rPr lang="el-GR" smtClean="0"/>
              <a:pPr/>
              <a:t>9</a:t>
            </a:fld>
            <a:endParaRPr lang="el-GR" dirty="0"/>
          </a:p>
        </p:txBody>
      </p:sp>
    </p:spTree>
    <p:extLst>
      <p:ext uri="{BB962C8B-B14F-4D97-AF65-F5344CB8AC3E}">
        <p14:creationId xmlns:p14="http://schemas.microsoft.com/office/powerpoint/2010/main" val="3252540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4530"/>
            <a:ext cx="9141619" cy="2387600"/>
          </a:xfrm>
        </p:spPr>
        <p:txBody>
          <a:bodyPr anchor="b">
            <a:normAutofit/>
          </a:bodyPr>
          <a:lstStyle>
            <a:lvl1pPr algn="ctr">
              <a:defRPr sz="5998"/>
            </a:lvl1pPr>
          </a:lstStyle>
          <a:p>
            <a:r>
              <a:rPr lang="el-GR" smtClean="0"/>
              <a:t>Στυλ κύριου τίτλου</a:t>
            </a:r>
            <a:endParaRPr lang="en-US" dirty="0"/>
          </a:p>
        </p:txBody>
      </p:sp>
      <p:sp>
        <p:nvSpPr>
          <p:cNvPr id="3" name="Subtitle 2"/>
          <p:cNvSpPr>
            <a:spLocks noGrp="1"/>
          </p:cNvSpPr>
          <p:nvPr>
            <p:ph type="subTitle" idx="1"/>
          </p:nvPr>
        </p:nvSpPr>
        <p:spPr>
          <a:xfrm>
            <a:off x="1523603" y="3602038"/>
            <a:ext cx="9141619" cy="1655762"/>
          </a:xfrm>
        </p:spPr>
        <p:txBody>
          <a:bodyPr>
            <a:normAutofit/>
          </a:bodyPr>
          <a:lstStyle>
            <a:lvl1pPr marL="0" indent="0" algn="ctr">
              <a:buNone/>
              <a:defRPr sz="2399">
                <a:solidFill>
                  <a:schemeClr val="tx1">
                    <a:lumMod val="75000"/>
                    <a:lumOff val="25000"/>
                  </a:schemeClr>
                </a:solidFill>
              </a:defRPr>
            </a:lvl1pPr>
            <a:lvl2pPr marL="457063" indent="0" algn="ctr">
              <a:buNone/>
              <a:defRPr sz="2799"/>
            </a:lvl2pPr>
            <a:lvl3pPr marL="914126" indent="0" algn="ctr">
              <a:buNone/>
              <a:defRPr sz="2399"/>
            </a:lvl3pPr>
            <a:lvl4pPr marL="1371189" indent="0" algn="ctr">
              <a:buNone/>
              <a:defRPr sz="1999"/>
            </a:lvl4pPr>
            <a:lvl5pPr marL="1828251" indent="0" algn="ctr">
              <a:buNone/>
              <a:defRPr sz="1999"/>
            </a:lvl5pPr>
            <a:lvl6pPr marL="2285314" indent="0" algn="ctr">
              <a:buNone/>
              <a:defRPr sz="1999"/>
            </a:lvl6pPr>
            <a:lvl7pPr marL="2742377" indent="0" algn="ctr">
              <a:buNone/>
              <a:defRPr sz="1999"/>
            </a:lvl7pPr>
            <a:lvl8pPr marL="3199440" indent="0" algn="ctr">
              <a:buNone/>
              <a:defRPr sz="1999"/>
            </a:lvl8pPr>
            <a:lvl9pPr marL="3656503" indent="0" algn="ctr">
              <a:buNone/>
              <a:defRPr sz="1999"/>
            </a:lvl9pPr>
          </a:lstStyle>
          <a:p>
            <a:r>
              <a:rPr lang="el-GR" smtClean="0"/>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EB114E9E-0D99-4132-9F20-6193C67FA641}" type="datetime1">
              <a:rPr lang="el-GR" smtClean="0"/>
              <a:pPr/>
              <a:t>15/1/2019</a:t>
            </a:fld>
            <a:endParaRPr lang="el-GR" dirty="0"/>
          </a:p>
        </p:txBody>
      </p:sp>
      <p:sp>
        <p:nvSpPr>
          <p:cNvPr id="5" name="Footer Placeholder 4"/>
          <p:cNvSpPr>
            <a:spLocks noGrp="1"/>
          </p:cNvSpPr>
          <p:nvPr>
            <p:ph type="ftr" sz="quarter" idx="11"/>
          </p:nvPr>
        </p:nvSpPr>
        <p:spPr/>
        <p:txBody>
          <a:bodyPr/>
          <a:lstStyle/>
          <a:p>
            <a:pPr rtl="0"/>
            <a:endParaRPr lang="el-GR" dirty="0"/>
          </a:p>
        </p:txBody>
      </p:sp>
      <p:sp>
        <p:nvSpPr>
          <p:cNvPr id="6" name="Slide Number Placeholder 5"/>
          <p:cNvSpPr>
            <a:spLocks noGrp="1"/>
          </p:cNvSpPr>
          <p:nvPr>
            <p:ph type="sldNum" sz="quarter" idx="12"/>
          </p:nvPr>
        </p:nvSpPr>
        <p:spPr/>
        <p:txBody>
          <a:bodyPr/>
          <a:lstStyle/>
          <a:p>
            <a:pPr rtl="0"/>
            <a:fld id="{C014DD1E-5D91-48A3-AD6D-45FBA980D106}" type="slidenum">
              <a:rPr lang="el-GR" smtClean="0"/>
              <a:pPr rtl="0"/>
              <a:t>‹#›</a:t>
            </a:fld>
            <a:endParaRPr lang="el-GR" dirty="0"/>
          </a:p>
        </p:txBody>
      </p:sp>
    </p:spTree>
    <p:extLst>
      <p:ext uri="{BB962C8B-B14F-4D97-AF65-F5344CB8AC3E}">
        <p14:creationId xmlns:p14="http://schemas.microsoft.com/office/powerpoint/2010/main" val="213430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a:p>
        </p:txBody>
      </p:sp>
      <p:sp>
        <p:nvSpPr>
          <p:cNvPr id="3" name="Vertical Text Placeholder 2"/>
          <p:cNvSpPr>
            <a:spLocks noGrp="1"/>
          </p:cNvSpPr>
          <p:nvPr>
            <p:ph type="body" orient="vert" idx="1"/>
          </p:nvPr>
        </p:nvSpPr>
        <p:spPr/>
        <p:txBody>
          <a:bodyPr vert="eaVert"/>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6741C16F-8D31-4045-9A8D-0694E47699F9}" type="datetime1">
              <a:rPr lang="el-GR" smtClean="0"/>
              <a:pPr/>
              <a:t>15/1/2019</a:t>
            </a:fld>
            <a:endParaRPr lang="el-GR" dirty="0"/>
          </a:p>
        </p:txBody>
      </p:sp>
      <p:sp>
        <p:nvSpPr>
          <p:cNvPr id="5" name="Footer Placeholder 4"/>
          <p:cNvSpPr>
            <a:spLocks noGrp="1"/>
          </p:cNvSpPr>
          <p:nvPr>
            <p:ph type="ftr" sz="quarter" idx="11"/>
          </p:nvPr>
        </p:nvSpPr>
        <p:spPr/>
        <p:txBody>
          <a:bodyPr/>
          <a:lstStyle/>
          <a:p>
            <a:pPr rtl="0"/>
            <a:endParaRPr lang="el-GR" dirty="0"/>
          </a:p>
        </p:txBody>
      </p:sp>
      <p:sp>
        <p:nvSpPr>
          <p:cNvPr id="6" name="Slide Number Placeholder 5"/>
          <p:cNvSpPr>
            <a:spLocks noGrp="1"/>
          </p:cNvSpPr>
          <p:nvPr>
            <p:ph type="sldNum" sz="quarter" idx="12"/>
          </p:nvPr>
        </p:nvSpPr>
        <p:spPr/>
        <p:txBody>
          <a:bodyPr/>
          <a:lstStyle/>
          <a:p>
            <a:fld id="{C014DD1E-5D91-48A3-AD6D-45FBA980D106}" type="slidenum">
              <a:rPr lang="el-GR" smtClean="0"/>
              <a:pPr/>
              <a:t>‹#›</a:t>
            </a:fld>
            <a:endParaRPr lang="el-GR" dirty="0"/>
          </a:p>
        </p:txBody>
      </p:sp>
    </p:spTree>
    <p:extLst>
      <p:ext uri="{BB962C8B-B14F-4D97-AF65-F5344CB8AC3E}">
        <p14:creationId xmlns:p14="http://schemas.microsoft.com/office/powerpoint/2010/main" val="76827520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0362"/>
            <a:ext cx="2628215" cy="5811838"/>
          </a:xfrm>
        </p:spPr>
        <p:txBody>
          <a:bodyPr vert="eaVert"/>
          <a:lstStyle/>
          <a:p>
            <a:r>
              <a:rPr lang="el-GR" smtClean="0"/>
              <a:t>Στυλ κύριου τίτλου</a:t>
            </a:r>
            <a:endParaRPr lang="en-US"/>
          </a:p>
        </p:txBody>
      </p:sp>
      <p:sp>
        <p:nvSpPr>
          <p:cNvPr id="3" name="Vertical Text Placeholder 2"/>
          <p:cNvSpPr>
            <a:spLocks noGrp="1"/>
          </p:cNvSpPr>
          <p:nvPr>
            <p:ph type="body" orient="vert" idx="1"/>
          </p:nvPr>
        </p:nvSpPr>
        <p:spPr>
          <a:xfrm>
            <a:off x="837982" y="360363"/>
            <a:ext cx="7732286" cy="5811837"/>
          </a:xfrm>
        </p:spPr>
        <p:txBody>
          <a:bodyPr vert="eaVert"/>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a:p>
        </p:txBody>
      </p:sp>
      <p:sp>
        <p:nvSpPr>
          <p:cNvPr id="4" name="Date Placeholder 3"/>
          <p:cNvSpPr>
            <a:spLocks noGrp="1"/>
          </p:cNvSpPr>
          <p:nvPr>
            <p:ph type="dt" sz="half" idx="10"/>
          </p:nvPr>
        </p:nvSpPr>
        <p:spPr/>
        <p:txBody>
          <a:bodyPr/>
          <a:lstStyle/>
          <a:p>
            <a:fld id="{6741C16F-8D31-4045-9A8D-0694E47699F9}" type="datetime1">
              <a:rPr lang="el-GR" smtClean="0"/>
              <a:pPr/>
              <a:t>15/1/2019</a:t>
            </a:fld>
            <a:endParaRPr lang="el-GR" dirty="0"/>
          </a:p>
        </p:txBody>
      </p:sp>
      <p:sp>
        <p:nvSpPr>
          <p:cNvPr id="5" name="Footer Placeholder 4"/>
          <p:cNvSpPr>
            <a:spLocks noGrp="1"/>
          </p:cNvSpPr>
          <p:nvPr>
            <p:ph type="ftr" sz="quarter" idx="11"/>
          </p:nvPr>
        </p:nvSpPr>
        <p:spPr/>
        <p:txBody>
          <a:bodyPr/>
          <a:lstStyle/>
          <a:p>
            <a:pPr rtl="0"/>
            <a:endParaRPr lang="el-GR" dirty="0"/>
          </a:p>
        </p:txBody>
      </p:sp>
      <p:sp>
        <p:nvSpPr>
          <p:cNvPr id="6" name="Slide Number Placeholder 5"/>
          <p:cNvSpPr>
            <a:spLocks noGrp="1"/>
          </p:cNvSpPr>
          <p:nvPr>
            <p:ph type="sldNum" sz="quarter" idx="12"/>
          </p:nvPr>
        </p:nvSpPr>
        <p:spPr/>
        <p:txBody>
          <a:bodyPr/>
          <a:lstStyle/>
          <a:p>
            <a:fld id="{C014DD1E-5D91-48A3-AD6D-45FBA980D106}" type="slidenum">
              <a:rPr lang="el-GR" smtClean="0"/>
              <a:pPr/>
              <a:t>‹#›</a:t>
            </a:fld>
            <a:endParaRPr lang="el-GR" dirty="0"/>
          </a:p>
        </p:txBody>
      </p:sp>
    </p:spTree>
    <p:extLst>
      <p:ext uri="{BB962C8B-B14F-4D97-AF65-F5344CB8AC3E}">
        <p14:creationId xmlns:p14="http://schemas.microsoft.com/office/powerpoint/2010/main" val="275847935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grpSp>
        <p:nvGrpSpPr>
          <p:cNvPr id="19" name="Group 18"/>
          <p:cNvGrpSpPr/>
          <p:nvPr/>
        </p:nvGrpSpPr>
        <p:grpSpPr>
          <a:xfrm>
            <a:off x="545958" y="-4763"/>
            <a:ext cx="5013606"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7638" y="1380069"/>
            <a:ext cx="8572389" cy="2616199"/>
          </a:xfrm>
        </p:spPr>
        <p:txBody>
          <a:bodyPr anchor="b">
            <a:normAutofit/>
          </a:bodyPr>
          <a:lstStyle>
            <a:lvl1pPr algn="r">
              <a:defRPr sz="5998">
                <a:effectLst/>
              </a:defRPr>
            </a:lvl1pPr>
          </a:lstStyle>
          <a:p>
            <a:r>
              <a:rPr lang="el-GR" smtClean="0"/>
              <a:t>Στυλ κύριου τίτλου</a:t>
            </a:r>
            <a:endParaRPr lang="en-US" dirty="0"/>
          </a:p>
        </p:txBody>
      </p:sp>
      <p:sp>
        <p:nvSpPr>
          <p:cNvPr id="3" name="Subtitle 2"/>
          <p:cNvSpPr>
            <a:spLocks noGrp="1"/>
          </p:cNvSpPr>
          <p:nvPr>
            <p:ph type="subTitle" idx="1"/>
          </p:nvPr>
        </p:nvSpPr>
        <p:spPr>
          <a:xfrm>
            <a:off x="4514202" y="3996267"/>
            <a:ext cx="6985825" cy="1388534"/>
          </a:xfrm>
        </p:spPr>
        <p:txBody>
          <a:bodyPr anchor="t">
            <a:normAutofit/>
          </a:bodyPr>
          <a:lstStyle>
            <a:lvl1pPr marL="0" indent="0" algn="r">
              <a:buNone/>
              <a:defRPr sz="2099">
                <a:solidFill>
                  <a:schemeClr val="tx1"/>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l-GR" smtClean="0"/>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EB114E9E-0D99-4132-9F20-6193C67FA641}" type="datetime1">
              <a:rPr lang="el-GR" smtClean="0"/>
              <a:pPr/>
              <a:t>15/1/2019</a:t>
            </a:fld>
            <a:endParaRPr lang="el-GR" dirty="0"/>
          </a:p>
        </p:txBody>
      </p:sp>
      <p:sp>
        <p:nvSpPr>
          <p:cNvPr id="5" name="Footer Placeholder 4"/>
          <p:cNvSpPr>
            <a:spLocks noGrp="1"/>
          </p:cNvSpPr>
          <p:nvPr>
            <p:ph type="ftr" sz="quarter" idx="11"/>
          </p:nvPr>
        </p:nvSpPr>
        <p:spPr>
          <a:xfrm>
            <a:off x="5331023" y="5883276"/>
            <a:ext cx="4322918" cy="365125"/>
          </a:xfrm>
        </p:spPr>
        <p:txBody>
          <a:bodyPr/>
          <a:lstStyle/>
          <a:p>
            <a:pPr rtl="0"/>
            <a:endParaRPr lang="el-GR" dirty="0"/>
          </a:p>
        </p:txBody>
      </p:sp>
      <p:sp>
        <p:nvSpPr>
          <p:cNvPr id="6" name="Slide Number Placeholder 5"/>
          <p:cNvSpPr>
            <a:spLocks noGrp="1"/>
          </p:cNvSpPr>
          <p:nvPr>
            <p:ph type="sldNum" sz="quarter" idx="12"/>
          </p:nvPr>
        </p:nvSpPr>
        <p:spPr/>
        <p:txBody>
          <a:bodyPr/>
          <a:lstStyle/>
          <a:p>
            <a:pPr rtl="0"/>
            <a:fld id="{C014DD1E-5D91-48A3-AD6D-45FBA980D106}" type="slidenum">
              <a:rPr lang="el-GR" smtClean="0"/>
              <a:pPr rtl="0"/>
              <a:t>‹#›</a:t>
            </a:fld>
            <a:endParaRPr lang="el-GR" dirty="0"/>
          </a:p>
        </p:txBody>
      </p:sp>
    </p:spTree>
    <p:extLst>
      <p:ext uri="{BB962C8B-B14F-4D97-AF65-F5344CB8AC3E}">
        <p14:creationId xmlns:p14="http://schemas.microsoft.com/office/powerpoint/2010/main" val="250654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Content Placeholder 2"/>
          <p:cNvSpPr>
            <a:spLocks noGrp="1"/>
          </p:cNvSpPr>
          <p:nvPr>
            <p:ph idx="1"/>
          </p:nvPr>
        </p:nvSpPr>
        <p:spPr/>
        <p:txBody>
          <a:bodyPr anchor="ct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BE22798E-C43A-45EE-B3D1-CC694D7B93D6}" type="datetime1">
              <a:rPr lang="el-GR" smtClean="0"/>
              <a:pPr/>
              <a:t>15/1/2019</a:t>
            </a:fld>
            <a:endParaRPr lang="el-GR" dirty="0"/>
          </a:p>
        </p:txBody>
      </p:sp>
      <p:sp>
        <p:nvSpPr>
          <p:cNvPr id="5" name="Footer Placeholder 4"/>
          <p:cNvSpPr>
            <a:spLocks noGrp="1"/>
          </p:cNvSpPr>
          <p:nvPr>
            <p:ph type="ftr" sz="quarter" idx="11"/>
          </p:nvPr>
        </p:nvSpPr>
        <p:spPr/>
        <p:txBody>
          <a:bodyPr/>
          <a:lstStyle/>
          <a:p>
            <a:pPr rtl="0"/>
            <a:endParaRPr lang="el-GR" dirty="0"/>
          </a:p>
        </p:txBody>
      </p:sp>
      <p:sp>
        <p:nvSpPr>
          <p:cNvPr id="6" name="Slide Number Placeholder 5"/>
          <p:cNvSpPr>
            <a:spLocks noGrp="1"/>
          </p:cNvSpPr>
          <p:nvPr>
            <p:ph type="sldNum" sz="quarter" idx="12"/>
          </p:nvPr>
        </p:nvSpPr>
        <p:spPr>
          <a:xfrm>
            <a:off x="10949005" y="5867132"/>
            <a:ext cx="551023" cy="365125"/>
          </a:xfrm>
        </p:spPr>
        <p:txBody>
          <a:bodyPr/>
          <a:lstStyle/>
          <a:p>
            <a:pPr rtl="0"/>
            <a:fld id="{C014DD1E-5D91-48A3-AD6D-45FBA980D106}" type="slidenum">
              <a:rPr lang="el-GR" smtClean="0"/>
              <a:pPr rtl="0"/>
              <a:t>‹#›</a:t>
            </a:fld>
            <a:endParaRPr lang="el-GR" dirty="0"/>
          </a:p>
        </p:txBody>
      </p:sp>
    </p:spTree>
    <p:extLst>
      <p:ext uri="{BB962C8B-B14F-4D97-AF65-F5344CB8AC3E}">
        <p14:creationId xmlns:p14="http://schemas.microsoft.com/office/powerpoint/2010/main" val="3929399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Title 1"/>
          <p:cNvSpPr>
            <a:spLocks noGrp="1"/>
          </p:cNvSpPr>
          <p:nvPr>
            <p:ph type="title"/>
          </p:nvPr>
        </p:nvSpPr>
        <p:spPr>
          <a:xfrm>
            <a:off x="2571610" y="2666999"/>
            <a:ext cx="8928421" cy="2110382"/>
          </a:xfrm>
        </p:spPr>
        <p:txBody>
          <a:bodyPr anchor="b"/>
          <a:lstStyle>
            <a:lvl1pPr algn="r">
              <a:defRPr sz="3999" b="0" cap="none"/>
            </a:lvl1pPr>
          </a:lstStyle>
          <a:p>
            <a:r>
              <a:rPr lang="el-GR" smtClean="0"/>
              <a:t>Στυλ κύριου τίτλου</a:t>
            </a:r>
            <a:endParaRPr lang="en-US" dirty="0"/>
          </a:p>
        </p:txBody>
      </p:sp>
      <p:sp>
        <p:nvSpPr>
          <p:cNvPr id="3" name="Text Placeholder 2"/>
          <p:cNvSpPr>
            <a:spLocks noGrp="1"/>
          </p:cNvSpPr>
          <p:nvPr>
            <p:ph type="body" idx="1"/>
          </p:nvPr>
        </p:nvSpPr>
        <p:spPr>
          <a:xfrm>
            <a:off x="2571608" y="4777381"/>
            <a:ext cx="8928422" cy="860400"/>
          </a:xfrm>
        </p:spPr>
        <p:txBody>
          <a:bodyPr anchor="t">
            <a:normAutofit/>
          </a:bodyPr>
          <a:lstStyle>
            <a:lvl1pPr marL="0" indent="0" algn="r">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l-GR" smtClean="0"/>
              <a:t>Επεξεργασία στυλ υποδείγματος κειμένου</a:t>
            </a:r>
          </a:p>
        </p:txBody>
      </p:sp>
      <p:sp>
        <p:nvSpPr>
          <p:cNvPr id="4" name="Date Placeholder 3"/>
          <p:cNvSpPr>
            <a:spLocks noGrp="1"/>
          </p:cNvSpPr>
          <p:nvPr>
            <p:ph type="dt" sz="half" idx="10"/>
          </p:nvPr>
        </p:nvSpPr>
        <p:spPr/>
        <p:txBody>
          <a:bodyPr/>
          <a:lstStyle/>
          <a:p>
            <a:fld id="{6C3E4E7B-3787-4B29-807F-F54978DA009C}" type="datetime1">
              <a:rPr lang="el-GR" smtClean="0"/>
              <a:pPr/>
              <a:t>15/1/2019</a:t>
            </a:fld>
            <a:endParaRPr lang="el-GR" dirty="0"/>
          </a:p>
        </p:txBody>
      </p:sp>
      <p:sp>
        <p:nvSpPr>
          <p:cNvPr id="5" name="Footer Placeholder 4"/>
          <p:cNvSpPr>
            <a:spLocks noGrp="1"/>
          </p:cNvSpPr>
          <p:nvPr>
            <p:ph type="ftr" sz="quarter" idx="11"/>
          </p:nvPr>
        </p:nvSpPr>
        <p:spPr/>
        <p:txBody>
          <a:bodyPr/>
          <a:lstStyle/>
          <a:p>
            <a:pPr rtl="0"/>
            <a:endParaRPr lang="el-GR" dirty="0"/>
          </a:p>
        </p:txBody>
      </p:sp>
      <p:sp>
        <p:nvSpPr>
          <p:cNvPr id="6" name="Slide Number Placeholder 5"/>
          <p:cNvSpPr>
            <a:spLocks noGrp="1"/>
          </p:cNvSpPr>
          <p:nvPr>
            <p:ph type="sldNum" sz="quarter" idx="12"/>
          </p:nvPr>
        </p:nvSpPr>
        <p:spPr/>
        <p:txBody>
          <a:bodyPr/>
          <a:lstStyle/>
          <a:p>
            <a:pPr rtl="0"/>
            <a:fld id="{C014DD1E-5D91-48A3-AD6D-45FBA980D106}" type="slidenum">
              <a:rPr lang="el-GR" smtClean="0"/>
              <a:pPr rtl="0"/>
              <a:t>‹#›</a:t>
            </a:fld>
            <a:endParaRPr lang="el-GR" dirty="0"/>
          </a:p>
        </p:txBody>
      </p:sp>
    </p:spTree>
    <p:extLst>
      <p:ext uri="{BB962C8B-B14F-4D97-AF65-F5344CB8AC3E}">
        <p14:creationId xmlns:p14="http://schemas.microsoft.com/office/powerpoint/2010/main" val="38151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a:xfrm>
            <a:off x="1483925" y="685801"/>
            <a:ext cx="10016104" cy="1752599"/>
          </a:xfrm>
        </p:spPr>
        <p:txBody>
          <a:bodyPr/>
          <a:lstStyle/>
          <a:p>
            <a:r>
              <a:rPr lang="el-GR" smtClean="0"/>
              <a:t>Στυλ κύριου τίτλου</a:t>
            </a:r>
            <a:endParaRPr lang="en-US" dirty="0"/>
          </a:p>
        </p:txBody>
      </p:sp>
      <p:sp>
        <p:nvSpPr>
          <p:cNvPr id="3" name="Content Placeholder 2"/>
          <p:cNvSpPr>
            <a:spLocks noGrp="1"/>
          </p:cNvSpPr>
          <p:nvPr>
            <p:ph sz="half" idx="1"/>
          </p:nvPr>
        </p:nvSpPr>
        <p:spPr>
          <a:xfrm>
            <a:off x="1483926" y="2667000"/>
            <a:ext cx="4893780" cy="3124201"/>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Content Placeholder 3"/>
          <p:cNvSpPr>
            <a:spLocks noGrp="1"/>
          </p:cNvSpPr>
          <p:nvPr>
            <p:ph sz="half" idx="2"/>
          </p:nvPr>
        </p:nvSpPr>
        <p:spPr>
          <a:xfrm>
            <a:off x="6606246" y="2667000"/>
            <a:ext cx="4893781" cy="3124200"/>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Date Placeholder 4"/>
          <p:cNvSpPr>
            <a:spLocks noGrp="1"/>
          </p:cNvSpPr>
          <p:nvPr>
            <p:ph type="dt" sz="half" idx="10"/>
          </p:nvPr>
        </p:nvSpPr>
        <p:spPr/>
        <p:txBody>
          <a:bodyPr/>
          <a:lstStyle/>
          <a:p>
            <a:fld id="{3D2795C2-3C6D-46D9-AA9D-55838BE32457}" type="datetime1">
              <a:rPr lang="el-GR" smtClean="0"/>
              <a:pPr/>
              <a:t>15/1/2019</a:t>
            </a:fld>
            <a:endParaRPr lang="el-GR" dirty="0"/>
          </a:p>
        </p:txBody>
      </p:sp>
      <p:sp>
        <p:nvSpPr>
          <p:cNvPr id="6" name="Footer Placeholder 5"/>
          <p:cNvSpPr>
            <a:spLocks noGrp="1"/>
          </p:cNvSpPr>
          <p:nvPr>
            <p:ph type="ftr" sz="quarter" idx="11"/>
          </p:nvPr>
        </p:nvSpPr>
        <p:spPr/>
        <p:txBody>
          <a:bodyPr/>
          <a:lstStyle/>
          <a:p>
            <a:pPr rtl="0"/>
            <a:endParaRPr lang="el-GR" dirty="0"/>
          </a:p>
        </p:txBody>
      </p:sp>
      <p:sp>
        <p:nvSpPr>
          <p:cNvPr id="7" name="Slide Number Placeholder 6"/>
          <p:cNvSpPr>
            <a:spLocks noGrp="1"/>
          </p:cNvSpPr>
          <p:nvPr>
            <p:ph type="sldNum" sz="quarter" idx="12"/>
          </p:nvPr>
        </p:nvSpPr>
        <p:spPr/>
        <p:txBody>
          <a:bodyPr/>
          <a:lstStyle/>
          <a:p>
            <a:pPr rtl="0"/>
            <a:fld id="{C014DD1E-5D91-48A3-AD6D-45FBA980D106}" type="slidenum">
              <a:rPr lang="el-GR" smtClean="0"/>
              <a:pPr rtl="0"/>
              <a:t>‹#›</a:t>
            </a:fld>
            <a:endParaRPr lang="el-GR" dirty="0"/>
          </a:p>
        </p:txBody>
      </p:sp>
    </p:spTree>
    <p:extLst>
      <p:ext uri="{BB962C8B-B14F-4D97-AF65-F5344CB8AC3E}">
        <p14:creationId xmlns:p14="http://schemas.microsoft.com/office/powerpoint/2010/main" val="417240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l-GR" smtClean="0"/>
              <a:t>Στυλ κύριου τίτλου</a:t>
            </a:r>
            <a:endParaRPr lang="en-US" dirty="0"/>
          </a:p>
        </p:txBody>
      </p:sp>
      <p:sp>
        <p:nvSpPr>
          <p:cNvPr id="3" name="Text Placeholder 2"/>
          <p:cNvSpPr>
            <a:spLocks noGrp="1"/>
          </p:cNvSpPr>
          <p:nvPr>
            <p:ph type="body" idx="1"/>
          </p:nvPr>
        </p:nvSpPr>
        <p:spPr>
          <a:xfrm>
            <a:off x="1771718" y="2658533"/>
            <a:ext cx="4605988" cy="576262"/>
          </a:xfrm>
        </p:spPr>
        <p:txBody>
          <a:bodyPr anchor="b">
            <a:noAutofit/>
          </a:bodyPr>
          <a:lstStyle>
            <a:lvl1pPr marL="0" indent="0">
              <a:buNone/>
              <a:defRPr sz="2799" b="0">
                <a:solidFill>
                  <a:schemeClr val="accent1">
                    <a:lumMod val="75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l-GR" smtClean="0"/>
              <a:t>Επεξεργασία στυλ υποδείγματος κειμένου</a:t>
            </a:r>
          </a:p>
        </p:txBody>
      </p:sp>
      <p:sp>
        <p:nvSpPr>
          <p:cNvPr id="4" name="Content Placeholder 3"/>
          <p:cNvSpPr>
            <a:spLocks noGrp="1"/>
          </p:cNvSpPr>
          <p:nvPr>
            <p:ph sz="half" idx="2"/>
          </p:nvPr>
        </p:nvSpPr>
        <p:spPr>
          <a:xfrm>
            <a:off x="1483925" y="3335337"/>
            <a:ext cx="4893781" cy="2455862"/>
          </a:xfrm>
        </p:spPr>
        <p:txBody>
          <a:bodyPr anchor="t">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Text Placeholder 4"/>
          <p:cNvSpPr>
            <a:spLocks noGrp="1"/>
          </p:cNvSpPr>
          <p:nvPr>
            <p:ph type="body" sz="quarter" idx="3"/>
          </p:nvPr>
        </p:nvSpPr>
        <p:spPr>
          <a:xfrm>
            <a:off x="6878696" y="2667000"/>
            <a:ext cx="4621333" cy="576262"/>
          </a:xfrm>
        </p:spPr>
        <p:txBody>
          <a:bodyPr anchor="b">
            <a:noAutofit/>
          </a:bodyPr>
          <a:lstStyle>
            <a:lvl1pPr marL="0" indent="0">
              <a:buNone/>
              <a:defRPr sz="2799" b="0">
                <a:solidFill>
                  <a:schemeClr val="accent1">
                    <a:lumMod val="75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l-GR" smtClean="0"/>
              <a:t>Επεξεργασία στυλ υποδείγματος κειμένου</a:t>
            </a:r>
          </a:p>
        </p:txBody>
      </p:sp>
      <p:sp>
        <p:nvSpPr>
          <p:cNvPr id="6" name="Content Placeholder 5"/>
          <p:cNvSpPr>
            <a:spLocks noGrp="1"/>
          </p:cNvSpPr>
          <p:nvPr>
            <p:ph sz="quarter" idx="4"/>
          </p:nvPr>
        </p:nvSpPr>
        <p:spPr>
          <a:xfrm>
            <a:off x="6606246" y="3335337"/>
            <a:ext cx="4893781" cy="2455862"/>
          </a:xfrm>
        </p:spPr>
        <p:txBody>
          <a:bodyPr anchor="t">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7" name="Date Placeholder 6"/>
          <p:cNvSpPr>
            <a:spLocks noGrp="1"/>
          </p:cNvSpPr>
          <p:nvPr>
            <p:ph type="dt" sz="half" idx="10"/>
          </p:nvPr>
        </p:nvSpPr>
        <p:spPr/>
        <p:txBody>
          <a:bodyPr/>
          <a:lstStyle/>
          <a:p>
            <a:fld id="{9B20B830-23DF-4498-A12D-0DC28DB90ED0}" type="datetime1">
              <a:rPr lang="el-GR" smtClean="0"/>
              <a:pPr/>
              <a:t>15/1/2019</a:t>
            </a:fld>
            <a:endParaRPr lang="el-GR" dirty="0"/>
          </a:p>
        </p:txBody>
      </p:sp>
      <p:sp>
        <p:nvSpPr>
          <p:cNvPr id="8" name="Footer Placeholder 7"/>
          <p:cNvSpPr>
            <a:spLocks noGrp="1"/>
          </p:cNvSpPr>
          <p:nvPr>
            <p:ph type="ftr" sz="quarter" idx="11"/>
          </p:nvPr>
        </p:nvSpPr>
        <p:spPr/>
        <p:txBody>
          <a:bodyPr/>
          <a:lstStyle/>
          <a:p>
            <a:pPr rtl="0"/>
            <a:endParaRPr lang="el-GR" dirty="0"/>
          </a:p>
        </p:txBody>
      </p:sp>
      <p:sp>
        <p:nvSpPr>
          <p:cNvPr id="9" name="Slide Number Placeholder 8"/>
          <p:cNvSpPr>
            <a:spLocks noGrp="1"/>
          </p:cNvSpPr>
          <p:nvPr>
            <p:ph type="sldNum" sz="quarter" idx="12"/>
          </p:nvPr>
        </p:nvSpPr>
        <p:spPr/>
        <p:txBody>
          <a:bodyPr/>
          <a:lstStyle/>
          <a:p>
            <a:pPr rtl="0"/>
            <a:fld id="{C014DD1E-5D91-48A3-AD6D-45FBA980D106}" type="slidenum">
              <a:rPr lang="el-GR" smtClean="0"/>
              <a:pPr rtl="0"/>
              <a:t>‹#›</a:t>
            </a:fld>
            <a:endParaRPr lang="el-GR" dirty="0"/>
          </a:p>
        </p:txBody>
      </p:sp>
    </p:spTree>
    <p:extLst>
      <p:ext uri="{BB962C8B-B14F-4D97-AF65-F5344CB8AC3E}">
        <p14:creationId xmlns:p14="http://schemas.microsoft.com/office/powerpoint/2010/main" val="126427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Date Placeholder 2"/>
          <p:cNvSpPr>
            <a:spLocks noGrp="1"/>
          </p:cNvSpPr>
          <p:nvPr>
            <p:ph type="dt" sz="half" idx="10"/>
          </p:nvPr>
        </p:nvSpPr>
        <p:spPr/>
        <p:txBody>
          <a:bodyPr/>
          <a:lstStyle/>
          <a:p>
            <a:fld id="{D75FDC03-9023-46B1-A5BE-75CCF9E9930E}" type="datetime1">
              <a:rPr lang="el-GR" smtClean="0"/>
              <a:pPr/>
              <a:t>15/1/2019</a:t>
            </a:fld>
            <a:endParaRPr lang="el-GR" dirty="0"/>
          </a:p>
        </p:txBody>
      </p:sp>
      <p:sp>
        <p:nvSpPr>
          <p:cNvPr id="4" name="Footer Placeholder 3"/>
          <p:cNvSpPr>
            <a:spLocks noGrp="1"/>
          </p:cNvSpPr>
          <p:nvPr>
            <p:ph type="ftr" sz="quarter" idx="11"/>
          </p:nvPr>
        </p:nvSpPr>
        <p:spPr/>
        <p:txBody>
          <a:bodyPr/>
          <a:lstStyle/>
          <a:p>
            <a:pPr rtl="0"/>
            <a:endParaRPr lang="el-GR" dirty="0"/>
          </a:p>
        </p:txBody>
      </p:sp>
      <p:sp>
        <p:nvSpPr>
          <p:cNvPr id="5" name="Slide Number Placeholder 4"/>
          <p:cNvSpPr>
            <a:spLocks noGrp="1"/>
          </p:cNvSpPr>
          <p:nvPr>
            <p:ph type="sldNum" sz="quarter" idx="12"/>
          </p:nvPr>
        </p:nvSpPr>
        <p:spPr/>
        <p:txBody>
          <a:bodyPr/>
          <a:lstStyle/>
          <a:p>
            <a:pPr rtl="0"/>
            <a:fld id="{C014DD1E-5D91-48A3-AD6D-45FBA980D106}" type="slidenum">
              <a:rPr lang="el-GR" smtClean="0"/>
              <a:pPr rtl="0"/>
              <a:t>‹#›</a:t>
            </a:fld>
            <a:endParaRPr lang="el-GR" dirty="0"/>
          </a:p>
        </p:txBody>
      </p:sp>
    </p:spTree>
    <p:extLst>
      <p:ext uri="{BB962C8B-B14F-4D97-AF65-F5344CB8AC3E}">
        <p14:creationId xmlns:p14="http://schemas.microsoft.com/office/powerpoint/2010/main" val="193669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ACF33E-69FA-4107-840B-E26512DD07C1}" type="datetime1">
              <a:rPr lang="el-GR" smtClean="0"/>
              <a:pPr/>
              <a:t>15/1/2019</a:t>
            </a:fld>
            <a:endParaRPr lang="el-GR" dirty="0"/>
          </a:p>
        </p:txBody>
      </p:sp>
      <p:sp>
        <p:nvSpPr>
          <p:cNvPr id="3" name="Footer Placeholder 2"/>
          <p:cNvSpPr>
            <a:spLocks noGrp="1"/>
          </p:cNvSpPr>
          <p:nvPr>
            <p:ph type="ftr" sz="quarter" idx="11"/>
          </p:nvPr>
        </p:nvSpPr>
        <p:spPr/>
        <p:txBody>
          <a:bodyPr/>
          <a:lstStyle/>
          <a:p>
            <a:pPr rtl="0"/>
            <a:endParaRPr lang="el-GR" dirty="0"/>
          </a:p>
        </p:txBody>
      </p:sp>
      <p:sp>
        <p:nvSpPr>
          <p:cNvPr id="4" name="Slide Number Placeholder 3"/>
          <p:cNvSpPr>
            <a:spLocks noGrp="1"/>
          </p:cNvSpPr>
          <p:nvPr>
            <p:ph type="sldNum" sz="quarter" idx="12"/>
          </p:nvPr>
        </p:nvSpPr>
        <p:spPr/>
        <p:txBody>
          <a:bodyPr/>
          <a:lstStyle/>
          <a:p>
            <a:pPr rtl="0"/>
            <a:fld id="{C014DD1E-5D91-48A3-AD6D-45FBA980D106}" type="slidenum">
              <a:rPr lang="el-GR" smtClean="0"/>
              <a:pPr rtl="0"/>
              <a:t>‹#›</a:t>
            </a:fld>
            <a:endParaRPr lang="el-GR" dirty="0"/>
          </a:p>
        </p:txBody>
      </p:sp>
    </p:spTree>
    <p:extLst>
      <p:ext uri="{BB962C8B-B14F-4D97-AF65-F5344CB8AC3E}">
        <p14:creationId xmlns:p14="http://schemas.microsoft.com/office/powerpoint/2010/main" val="241920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483926" y="1600200"/>
            <a:ext cx="3548197" cy="1371600"/>
          </a:xfrm>
        </p:spPr>
        <p:txBody>
          <a:bodyPr anchor="b">
            <a:normAutofit/>
          </a:bodyPr>
          <a:lstStyle>
            <a:lvl1pPr algn="ctr">
              <a:defRPr sz="2399" b="0"/>
            </a:lvl1pPr>
          </a:lstStyle>
          <a:p>
            <a:r>
              <a:rPr lang="el-GR" smtClean="0"/>
              <a:t>Στυλ κύριου τίτλου</a:t>
            </a:r>
            <a:endParaRPr lang="en-US" dirty="0"/>
          </a:p>
        </p:txBody>
      </p:sp>
      <p:sp>
        <p:nvSpPr>
          <p:cNvPr id="3" name="Content Placeholder 2"/>
          <p:cNvSpPr>
            <a:spLocks noGrp="1"/>
          </p:cNvSpPr>
          <p:nvPr>
            <p:ph idx="1"/>
          </p:nvPr>
        </p:nvSpPr>
        <p:spPr>
          <a:xfrm>
            <a:off x="5260663" y="685800"/>
            <a:ext cx="6239365" cy="5105401"/>
          </a:xfrm>
        </p:spPr>
        <p:txBody>
          <a:bodyPr anchor="ctr">
            <a:normAutofit/>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Text Placeholder 3"/>
          <p:cNvSpPr>
            <a:spLocks noGrp="1"/>
          </p:cNvSpPr>
          <p:nvPr>
            <p:ph type="body" sz="half" idx="2"/>
          </p:nvPr>
        </p:nvSpPr>
        <p:spPr>
          <a:xfrm>
            <a:off x="1483926" y="2971800"/>
            <a:ext cx="3548197" cy="1828800"/>
          </a:xfrm>
        </p:spPr>
        <p:txBody>
          <a:bodyPr>
            <a:normAutofit/>
          </a:bodyPr>
          <a:lstStyle>
            <a:lvl1pPr marL="0" indent="0" algn="ctr">
              <a:buNone/>
              <a:defRPr sz="16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l-GR" smtClean="0"/>
              <a:t>Επεξεργασία στυλ υποδείγματος κειμένου</a:t>
            </a:r>
          </a:p>
        </p:txBody>
      </p:sp>
      <p:sp>
        <p:nvSpPr>
          <p:cNvPr id="5" name="Date Placeholder 4"/>
          <p:cNvSpPr>
            <a:spLocks noGrp="1"/>
          </p:cNvSpPr>
          <p:nvPr>
            <p:ph type="dt" sz="half" idx="10"/>
          </p:nvPr>
        </p:nvSpPr>
        <p:spPr/>
        <p:txBody>
          <a:bodyPr/>
          <a:lstStyle/>
          <a:p>
            <a:fld id="{7B5BC992-F594-4BC5-8969-D8212CAFCF5B}" type="datetime1">
              <a:rPr lang="el-GR" smtClean="0"/>
              <a:pPr/>
              <a:t>15/1/2019</a:t>
            </a:fld>
            <a:endParaRPr lang="el-GR" dirty="0"/>
          </a:p>
        </p:txBody>
      </p:sp>
      <p:sp>
        <p:nvSpPr>
          <p:cNvPr id="6" name="Footer Placeholder 5"/>
          <p:cNvSpPr>
            <a:spLocks noGrp="1"/>
          </p:cNvSpPr>
          <p:nvPr>
            <p:ph type="ftr" sz="quarter" idx="11"/>
          </p:nvPr>
        </p:nvSpPr>
        <p:spPr/>
        <p:txBody>
          <a:bodyPr/>
          <a:lstStyle/>
          <a:p>
            <a:pPr rtl="0"/>
            <a:endParaRPr lang="el-GR" dirty="0"/>
          </a:p>
        </p:txBody>
      </p:sp>
      <p:sp>
        <p:nvSpPr>
          <p:cNvPr id="7" name="Slide Number Placeholder 6"/>
          <p:cNvSpPr>
            <a:spLocks noGrp="1"/>
          </p:cNvSpPr>
          <p:nvPr>
            <p:ph type="sldNum" sz="quarter" idx="12"/>
          </p:nvPr>
        </p:nvSpPr>
        <p:spPr/>
        <p:txBody>
          <a:bodyPr/>
          <a:lstStyle/>
          <a:p>
            <a:pPr rtl="0"/>
            <a:fld id="{C014DD1E-5D91-48A3-AD6D-45FBA980D106}" type="slidenum">
              <a:rPr lang="el-GR" smtClean="0"/>
              <a:pPr rtl="0"/>
              <a:t>‹#›</a:t>
            </a:fld>
            <a:endParaRPr lang="el-GR" dirty="0"/>
          </a:p>
        </p:txBody>
      </p:sp>
    </p:spTree>
    <p:extLst>
      <p:ext uri="{BB962C8B-B14F-4D97-AF65-F5344CB8AC3E}">
        <p14:creationId xmlns:p14="http://schemas.microsoft.com/office/powerpoint/2010/main" val="172718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Content Placeholder 2"/>
          <p:cNvSpPr>
            <a:spLocks noGrp="1"/>
          </p:cNvSpPr>
          <p:nvPr>
            <p:ph idx="1"/>
          </p:nvPr>
        </p:nvSpPr>
        <p:spPr/>
        <p:txBody>
          <a:body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BE22798E-C43A-45EE-B3D1-CC694D7B93D6}" type="datetime1">
              <a:rPr lang="el-GR" smtClean="0"/>
              <a:pPr/>
              <a:t>15/1/2019</a:t>
            </a:fld>
            <a:endParaRPr lang="el-GR" dirty="0"/>
          </a:p>
        </p:txBody>
      </p:sp>
      <p:sp>
        <p:nvSpPr>
          <p:cNvPr id="5" name="Footer Placeholder 4"/>
          <p:cNvSpPr>
            <a:spLocks noGrp="1"/>
          </p:cNvSpPr>
          <p:nvPr>
            <p:ph type="ftr" sz="quarter" idx="11"/>
          </p:nvPr>
        </p:nvSpPr>
        <p:spPr/>
        <p:txBody>
          <a:bodyPr/>
          <a:lstStyle/>
          <a:p>
            <a:pPr rtl="0"/>
            <a:endParaRPr lang="el-GR" dirty="0"/>
          </a:p>
        </p:txBody>
      </p:sp>
      <p:sp>
        <p:nvSpPr>
          <p:cNvPr id="6" name="Slide Number Placeholder 5"/>
          <p:cNvSpPr>
            <a:spLocks noGrp="1"/>
          </p:cNvSpPr>
          <p:nvPr>
            <p:ph type="sldNum" sz="quarter" idx="12"/>
          </p:nvPr>
        </p:nvSpPr>
        <p:spPr/>
        <p:txBody>
          <a:bodyPr/>
          <a:lstStyle/>
          <a:p>
            <a:pPr rtl="0"/>
            <a:fld id="{C014DD1E-5D91-48A3-AD6D-45FBA980D106}" type="slidenum">
              <a:rPr lang="el-GR" smtClean="0"/>
              <a:pPr rtl="0"/>
              <a:t>‹#›</a:t>
            </a:fld>
            <a:endParaRPr lang="el-GR" dirty="0"/>
          </a:p>
        </p:txBody>
      </p:sp>
    </p:spTree>
    <p:extLst>
      <p:ext uri="{BB962C8B-B14F-4D97-AF65-F5344CB8AC3E}">
        <p14:creationId xmlns:p14="http://schemas.microsoft.com/office/powerpoint/2010/main" val="255908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482338" y="1752599"/>
            <a:ext cx="5424745" cy="1371600"/>
          </a:xfrm>
        </p:spPr>
        <p:txBody>
          <a:bodyPr anchor="b">
            <a:normAutofit/>
          </a:bodyPr>
          <a:lstStyle>
            <a:lvl1pPr algn="ctr">
              <a:defRPr sz="2799" b="0"/>
            </a:lvl1pPr>
          </a:lstStyle>
          <a:p>
            <a:r>
              <a:rPr lang="el-GR" smtClean="0"/>
              <a:t>Στυλ κύριου τίτλου</a:t>
            </a:r>
            <a:endParaRPr lang="en-US" dirty="0"/>
          </a:p>
        </p:txBody>
      </p:sp>
      <p:sp>
        <p:nvSpPr>
          <p:cNvPr id="14" name="Picture Placeholder 2"/>
          <p:cNvSpPr>
            <a:spLocks noGrp="1" noChangeAspect="1"/>
          </p:cNvSpPr>
          <p:nvPr>
            <p:ph type="pic" idx="1"/>
          </p:nvPr>
        </p:nvSpPr>
        <p:spPr>
          <a:xfrm>
            <a:off x="7592704" y="914400"/>
            <a:ext cx="3280120"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l-GR" smtClean="0"/>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482338" y="3124199"/>
            <a:ext cx="5424745" cy="1828800"/>
          </a:xfrm>
        </p:spPr>
        <p:txBody>
          <a:bodyPr>
            <a:normAutofit/>
          </a:bodyPr>
          <a:lstStyle>
            <a:lvl1pPr marL="0" indent="0" algn="ctr">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l-GR" smtClean="0"/>
              <a:t>Επεξεργασία στυλ υποδείγματος κειμένου</a:t>
            </a:r>
          </a:p>
        </p:txBody>
      </p:sp>
      <p:sp>
        <p:nvSpPr>
          <p:cNvPr id="5" name="Date Placeholder 4"/>
          <p:cNvSpPr>
            <a:spLocks noGrp="1"/>
          </p:cNvSpPr>
          <p:nvPr>
            <p:ph type="dt" sz="half" idx="10"/>
          </p:nvPr>
        </p:nvSpPr>
        <p:spPr/>
        <p:txBody>
          <a:bodyPr/>
          <a:lstStyle/>
          <a:p>
            <a:fld id="{9C8993EF-2B22-4C2A-8339-E072A10DAA40}" type="datetime1">
              <a:rPr lang="el-GR" smtClean="0"/>
              <a:pPr/>
              <a:t>15/1/2019</a:t>
            </a:fld>
            <a:endParaRPr lang="el-GR" dirty="0"/>
          </a:p>
        </p:txBody>
      </p:sp>
      <p:sp>
        <p:nvSpPr>
          <p:cNvPr id="6" name="Footer Placeholder 5"/>
          <p:cNvSpPr>
            <a:spLocks noGrp="1"/>
          </p:cNvSpPr>
          <p:nvPr>
            <p:ph type="ftr" sz="quarter" idx="11"/>
          </p:nvPr>
        </p:nvSpPr>
        <p:spPr/>
        <p:txBody>
          <a:bodyPr/>
          <a:lstStyle/>
          <a:p>
            <a:pPr rtl="0"/>
            <a:endParaRPr lang="el-GR" dirty="0"/>
          </a:p>
        </p:txBody>
      </p:sp>
      <p:sp>
        <p:nvSpPr>
          <p:cNvPr id="7" name="Slide Number Placeholder 6"/>
          <p:cNvSpPr>
            <a:spLocks noGrp="1"/>
          </p:cNvSpPr>
          <p:nvPr>
            <p:ph type="sldNum" sz="quarter" idx="12"/>
          </p:nvPr>
        </p:nvSpPr>
        <p:spPr/>
        <p:txBody>
          <a:bodyPr/>
          <a:lstStyle/>
          <a:p>
            <a:pPr rtl="0"/>
            <a:fld id="{C014DD1E-5D91-48A3-AD6D-45FBA980D106}" type="slidenum">
              <a:rPr lang="el-GR" smtClean="0"/>
              <a:pPr rtl="0"/>
              <a:t>‹#›</a:t>
            </a:fld>
            <a:endParaRPr lang="el-GR" dirty="0"/>
          </a:p>
        </p:txBody>
      </p:sp>
    </p:spTree>
    <p:extLst>
      <p:ext uri="{BB962C8B-B14F-4D97-AF65-F5344CB8AC3E}">
        <p14:creationId xmlns:p14="http://schemas.microsoft.com/office/powerpoint/2010/main" val="345819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Πανοραμική 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483925" y="4732865"/>
            <a:ext cx="10016102" cy="566738"/>
          </a:xfrm>
        </p:spPr>
        <p:txBody>
          <a:bodyPr anchor="b">
            <a:normAutofit/>
          </a:bodyPr>
          <a:lstStyle>
            <a:lvl1pPr algn="ctr">
              <a:defRPr sz="2399" b="0"/>
            </a:lvl1pPr>
          </a:lstStyle>
          <a:p>
            <a:r>
              <a:rPr lang="el-GR" smtClean="0"/>
              <a:t>Στυλ κύριου τίτλου</a:t>
            </a:r>
            <a:endParaRPr lang="en-US" dirty="0"/>
          </a:p>
        </p:txBody>
      </p:sp>
      <p:sp>
        <p:nvSpPr>
          <p:cNvPr id="3" name="Picture Placeholder 2"/>
          <p:cNvSpPr>
            <a:spLocks noGrp="1" noChangeAspect="1"/>
          </p:cNvSpPr>
          <p:nvPr>
            <p:ph type="pic" idx="1"/>
          </p:nvPr>
        </p:nvSpPr>
        <p:spPr>
          <a:xfrm>
            <a:off x="2385391" y="932112"/>
            <a:ext cx="8223802"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l-GR" smtClean="0"/>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483925" y="5299603"/>
            <a:ext cx="10016102" cy="493712"/>
          </a:xfrm>
        </p:spPr>
        <p:txBody>
          <a:bodyPr>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l-GR" smtClean="0"/>
              <a:t>Επεξεργασία στυλ υποδείγματος κειμένου</a:t>
            </a:r>
          </a:p>
        </p:txBody>
      </p:sp>
      <p:sp>
        <p:nvSpPr>
          <p:cNvPr id="5" name="Date Placeholder 4"/>
          <p:cNvSpPr>
            <a:spLocks noGrp="1"/>
          </p:cNvSpPr>
          <p:nvPr>
            <p:ph type="dt" sz="half" idx="10"/>
          </p:nvPr>
        </p:nvSpPr>
        <p:spPr/>
        <p:txBody>
          <a:bodyPr/>
          <a:lstStyle/>
          <a:p>
            <a:fld id="{6741C16F-8D31-4045-9A8D-0694E47699F9}" type="datetime1">
              <a:rPr lang="el-GR" smtClean="0"/>
              <a:pPr/>
              <a:t>15/1/2019</a:t>
            </a:fld>
            <a:endParaRPr lang="el-GR" dirty="0"/>
          </a:p>
        </p:txBody>
      </p:sp>
      <p:sp>
        <p:nvSpPr>
          <p:cNvPr id="6" name="Footer Placeholder 5"/>
          <p:cNvSpPr>
            <a:spLocks noGrp="1"/>
          </p:cNvSpPr>
          <p:nvPr>
            <p:ph type="ftr" sz="quarter" idx="11"/>
          </p:nvPr>
        </p:nvSpPr>
        <p:spPr/>
        <p:txBody>
          <a:bodyPr/>
          <a:lstStyle/>
          <a:p>
            <a:pPr rtl="0"/>
            <a:endParaRPr lang="el-GR" dirty="0"/>
          </a:p>
        </p:txBody>
      </p:sp>
      <p:sp>
        <p:nvSpPr>
          <p:cNvPr id="7" name="Slide Number Placeholder 6"/>
          <p:cNvSpPr>
            <a:spLocks noGrp="1"/>
          </p:cNvSpPr>
          <p:nvPr>
            <p:ph type="sldNum" sz="quarter" idx="12"/>
          </p:nvPr>
        </p:nvSpPr>
        <p:spPr/>
        <p:txBody>
          <a:bodyPr/>
          <a:lstStyle/>
          <a:p>
            <a:fld id="{C014DD1E-5D91-48A3-AD6D-45FBA980D106}" type="slidenum">
              <a:rPr lang="el-GR" smtClean="0"/>
              <a:pPr/>
              <a:t>‹#›</a:t>
            </a:fld>
            <a:endParaRPr lang="el-GR" dirty="0"/>
          </a:p>
        </p:txBody>
      </p:sp>
    </p:spTree>
    <p:extLst>
      <p:ext uri="{BB962C8B-B14F-4D97-AF65-F5344CB8AC3E}">
        <p14:creationId xmlns:p14="http://schemas.microsoft.com/office/powerpoint/2010/main" val="230192637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Τίτλος και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483926" y="685800"/>
            <a:ext cx="10016102" cy="3048000"/>
          </a:xfrm>
        </p:spPr>
        <p:txBody>
          <a:bodyPr anchor="ctr">
            <a:normAutofit/>
          </a:bodyPr>
          <a:lstStyle>
            <a:lvl1pPr algn="ctr">
              <a:defRPr sz="3199" b="0" cap="none"/>
            </a:lvl1pPr>
          </a:lstStyle>
          <a:p>
            <a:r>
              <a:rPr lang="el-GR" smtClean="0"/>
              <a:t>Στυλ κύριου τίτλου</a:t>
            </a:r>
            <a:endParaRPr lang="en-US" dirty="0"/>
          </a:p>
        </p:txBody>
      </p:sp>
      <p:sp>
        <p:nvSpPr>
          <p:cNvPr id="3" name="Text Placeholder 2"/>
          <p:cNvSpPr>
            <a:spLocks noGrp="1"/>
          </p:cNvSpPr>
          <p:nvPr>
            <p:ph type="body" idx="1"/>
          </p:nvPr>
        </p:nvSpPr>
        <p:spPr>
          <a:xfrm>
            <a:off x="1483926" y="4343400"/>
            <a:ext cx="10016104" cy="1447800"/>
          </a:xfrm>
        </p:spPr>
        <p:txBody>
          <a:bodyPr anchor="ctr">
            <a:normAutofit/>
          </a:bodyPr>
          <a:lstStyle>
            <a:lvl1pPr marL="0" indent="0" algn="ctr">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l-GR" smtClean="0"/>
              <a:t>Επεξεργασία στυλ υποδείγματος κειμένου</a:t>
            </a:r>
          </a:p>
        </p:txBody>
      </p:sp>
      <p:sp>
        <p:nvSpPr>
          <p:cNvPr id="4" name="Date Placeholder 3"/>
          <p:cNvSpPr>
            <a:spLocks noGrp="1"/>
          </p:cNvSpPr>
          <p:nvPr>
            <p:ph type="dt" sz="half" idx="10"/>
          </p:nvPr>
        </p:nvSpPr>
        <p:spPr/>
        <p:txBody>
          <a:bodyPr/>
          <a:lstStyle/>
          <a:p>
            <a:fld id="{6741C16F-8D31-4045-9A8D-0694E47699F9}" type="datetime1">
              <a:rPr lang="el-GR" smtClean="0"/>
              <a:pPr/>
              <a:t>15/1/2019</a:t>
            </a:fld>
            <a:endParaRPr lang="el-GR" dirty="0"/>
          </a:p>
        </p:txBody>
      </p:sp>
      <p:sp>
        <p:nvSpPr>
          <p:cNvPr id="5" name="Footer Placeholder 4"/>
          <p:cNvSpPr>
            <a:spLocks noGrp="1"/>
          </p:cNvSpPr>
          <p:nvPr>
            <p:ph type="ftr" sz="quarter" idx="11"/>
          </p:nvPr>
        </p:nvSpPr>
        <p:spPr/>
        <p:txBody>
          <a:bodyPr/>
          <a:lstStyle/>
          <a:p>
            <a:pPr rtl="0"/>
            <a:endParaRPr lang="el-GR" dirty="0"/>
          </a:p>
        </p:txBody>
      </p:sp>
      <p:sp>
        <p:nvSpPr>
          <p:cNvPr id="6" name="Slide Number Placeholder 5"/>
          <p:cNvSpPr>
            <a:spLocks noGrp="1"/>
          </p:cNvSpPr>
          <p:nvPr>
            <p:ph type="sldNum" sz="quarter" idx="12"/>
          </p:nvPr>
        </p:nvSpPr>
        <p:spPr/>
        <p:txBody>
          <a:bodyPr/>
          <a:lstStyle/>
          <a:p>
            <a:fld id="{C014DD1E-5D91-48A3-AD6D-45FBA980D106}" type="slidenum">
              <a:rPr lang="el-GR" smtClean="0"/>
              <a:pPr/>
              <a:t>‹#›</a:t>
            </a:fld>
            <a:endParaRPr lang="el-GR" dirty="0"/>
          </a:p>
        </p:txBody>
      </p:sp>
    </p:spTree>
    <p:extLst>
      <p:ext uri="{BB962C8B-B14F-4D97-AF65-F5344CB8AC3E}">
        <p14:creationId xmlns:p14="http://schemas.microsoft.com/office/powerpoint/2010/main" val="224589054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Εισαγωγικά με λεζάντα">
    <p:spTree>
      <p:nvGrpSpPr>
        <p:cNvPr id="1" name=""/>
        <p:cNvGrpSpPr/>
        <p:nvPr/>
      </p:nvGrpSpPr>
      <p:grpSpPr>
        <a:xfrm>
          <a:off x="0" y="0"/>
          <a:ext cx="0" cy="0"/>
          <a:chOff x="0" y="0"/>
          <a:chExt cx="0" cy="0"/>
        </a:xfrm>
      </p:grpSpPr>
      <p:sp>
        <p:nvSpPr>
          <p:cNvPr id="14" name="TextBox 13"/>
          <p:cNvSpPr txBox="1"/>
          <p:nvPr/>
        </p:nvSpPr>
        <p:spPr>
          <a:xfrm>
            <a:off x="1598196" y="863023"/>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998" dirty="0">
                <a:solidFill>
                  <a:schemeClr val="tx1"/>
                </a:solidFill>
                <a:effectLst/>
              </a:rPr>
              <a:t>“</a:t>
            </a:r>
          </a:p>
        </p:txBody>
      </p:sp>
      <p:sp>
        <p:nvSpPr>
          <p:cNvPr id="15" name="TextBox 14"/>
          <p:cNvSpPr txBox="1"/>
          <p:nvPr/>
        </p:nvSpPr>
        <p:spPr>
          <a:xfrm>
            <a:off x="10890588" y="2819399"/>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2" name="Title 1"/>
          <p:cNvSpPr>
            <a:spLocks noGrp="1"/>
          </p:cNvSpPr>
          <p:nvPr>
            <p:ph type="title"/>
          </p:nvPr>
        </p:nvSpPr>
        <p:spPr>
          <a:xfrm>
            <a:off x="2207637" y="685801"/>
            <a:ext cx="8987671" cy="2743199"/>
          </a:xfrm>
        </p:spPr>
        <p:txBody>
          <a:bodyPr anchor="ctr">
            <a:normAutofit/>
          </a:bodyPr>
          <a:lstStyle>
            <a:lvl1pPr algn="ctr">
              <a:defRPr sz="3199" b="0" cap="none">
                <a:solidFill>
                  <a:schemeClr val="tx1"/>
                </a:solidFill>
              </a:defRPr>
            </a:lvl1pPr>
          </a:lstStyle>
          <a:p>
            <a:r>
              <a:rPr lang="el-GR" smtClean="0"/>
              <a:t>Στυλ κύριου τίτλου</a:t>
            </a:r>
            <a:endParaRPr lang="en-US" dirty="0"/>
          </a:p>
        </p:txBody>
      </p:sp>
      <p:sp>
        <p:nvSpPr>
          <p:cNvPr id="10" name="Text Placeholder 9"/>
          <p:cNvSpPr>
            <a:spLocks noGrp="1"/>
          </p:cNvSpPr>
          <p:nvPr>
            <p:ph type="body" sz="quarter" idx="13"/>
          </p:nvPr>
        </p:nvSpPr>
        <p:spPr>
          <a:xfrm>
            <a:off x="2436177" y="3428999"/>
            <a:ext cx="8530593" cy="381000"/>
          </a:xfrm>
        </p:spPr>
        <p:txBody>
          <a:bodyPr anchor="ctr">
            <a:normAutofit/>
          </a:bodyPr>
          <a:lstStyle>
            <a:lvl1pPr marL="0" indent="0">
              <a:buFontTx/>
              <a:buNone/>
              <a:defRPr sz="1799"/>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l-GR" smtClean="0"/>
              <a:t>Επεξεργασία στυλ υποδείγματος κειμένου</a:t>
            </a:r>
          </a:p>
        </p:txBody>
      </p:sp>
      <p:sp>
        <p:nvSpPr>
          <p:cNvPr id="3" name="Text Placeholder 2"/>
          <p:cNvSpPr>
            <a:spLocks noGrp="1"/>
          </p:cNvSpPr>
          <p:nvPr>
            <p:ph type="body" idx="1"/>
          </p:nvPr>
        </p:nvSpPr>
        <p:spPr>
          <a:xfrm>
            <a:off x="1483925" y="4343400"/>
            <a:ext cx="10016102" cy="1447800"/>
          </a:xfrm>
        </p:spPr>
        <p:txBody>
          <a:bodyPr anchor="ctr">
            <a:normAutofit/>
          </a:bodyPr>
          <a:lstStyle>
            <a:lvl1pPr marL="0" indent="0" algn="ctr">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l-GR" smtClean="0"/>
              <a:t>Επεξεργασία στυλ υποδείγματος κειμένου</a:t>
            </a:r>
          </a:p>
        </p:txBody>
      </p:sp>
      <p:sp>
        <p:nvSpPr>
          <p:cNvPr id="4" name="Date Placeholder 3"/>
          <p:cNvSpPr>
            <a:spLocks noGrp="1"/>
          </p:cNvSpPr>
          <p:nvPr>
            <p:ph type="dt" sz="half" idx="10"/>
          </p:nvPr>
        </p:nvSpPr>
        <p:spPr/>
        <p:txBody>
          <a:bodyPr/>
          <a:lstStyle/>
          <a:p>
            <a:fld id="{6741C16F-8D31-4045-9A8D-0694E47699F9}" type="datetime1">
              <a:rPr lang="el-GR" smtClean="0"/>
              <a:pPr/>
              <a:t>15/1/2019</a:t>
            </a:fld>
            <a:endParaRPr lang="el-GR" dirty="0"/>
          </a:p>
        </p:txBody>
      </p:sp>
      <p:sp>
        <p:nvSpPr>
          <p:cNvPr id="5" name="Footer Placeholder 4"/>
          <p:cNvSpPr>
            <a:spLocks noGrp="1"/>
          </p:cNvSpPr>
          <p:nvPr>
            <p:ph type="ftr" sz="quarter" idx="11"/>
          </p:nvPr>
        </p:nvSpPr>
        <p:spPr/>
        <p:txBody>
          <a:bodyPr/>
          <a:lstStyle/>
          <a:p>
            <a:pPr rtl="0"/>
            <a:endParaRPr lang="el-GR" dirty="0"/>
          </a:p>
        </p:txBody>
      </p:sp>
      <p:sp>
        <p:nvSpPr>
          <p:cNvPr id="6" name="Slide Number Placeholder 5"/>
          <p:cNvSpPr>
            <a:spLocks noGrp="1"/>
          </p:cNvSpPr>
          <p:nvPr>
            <p:ph type="sldNum" sz="quarter" idx="12"/>
          </p:nvPr>
        </p:nvSpPr>
        <p:spPr/>
        <p:txBody>
          <a:bodyPr/>
          <a:lstStyle/>
          <a:p>
            <a:fld id="{C014DD1E-5D91-48A3-AD6D-45FBA980D106}" type="slidenum">
              <a:rPr lang="el-GR" smtClean="0"/>
              <a:pPr/>
              <a:t>‹#›</a:t>
            </a:fld>
            <a:endParaRPr lang="el-GR" dirty="0"/>
          </a:p>
        </p:txBody>
      </p:sp>
    </p:spTree>
    <p:extLst>
      <p:ext uri="{BB962C8B-B14F-4D97-AF65-F5344CB8AC3E}">
        <p14:creationId xmlns:p14="http://schemas.microsoft.com/office/powerpoint/2010/main" val="200951969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Κάρτα ονόματος">
    <p:spTree>
      <p:nvGrpSpPr>
        <p:cNvPr id="1" name=""/>
        <p:cNvGrpSpPr/>
        <p:nvPr/>
      </p:nvGrpSpPr>
      <p:grpSpPr>
        <a:xfrm>
          <a:off x="0" y="0"/>
          <a:ext cx="0" cy="0"/>
          <a:chOff x="0" y="0"/>
          <a:chExt cx="0" cy="0"/>
        </a:xfrm>
      </p:grpSpPr>
      <p:sp>
        <p:nvSpPr>
          <p:cNvPr id="2" name="Title 1"/>
          <p:cNvSpPr>
            <a:spLocks noGrp="1"/>
          </p:cNvSpPr>
          <p:nvPr>
            <p:ph type="title"/>
          </p:nvPr>
        </p:nvSpPr>
        <p:spPr>
          <a:xfrm>
            <a:off x="1483927" y="3308581"/>
            <a:ext cx="10016100" cy="1468800"/>
          </a:xfrm>
        </p:spPr>
        <p:txBody>
          <a:bodyPr anchor="b">
            <a:normAutofit/>
          </a:bodyPr>
          <a:lstStyle>
            <a:lvl1pPr algn="r">
              <a:defRPr sz="3199" b="0" cap="none"/>
            </a:lvl1pPr>
          </a:lstStyle>
          <a:p>
            <a:r>
              <a:rPr lang="el-GR" smtClean="0"/>
              <a:t>Στυλ κύριου τίτλου</a:t>
            </a:r>
            <a:endParaRPr lang="en-US" dirty="0"/>
          </a:p>
        </p:txBody>
      </p:sp>
      <p:sp>
        <p:nvSpPr>
          <p:cNvPr id="3" name="Text Placeholder 2"/>
          <p:cNvSpPr>
            <a:spLocks noGrp="1"/>
          </p:cNvSpPr>
          <p:nvPr>
            <p:ph type="body" idx="1"/>
          </p:nvPr>
        </p:nvSpPr>
        <p:spPr>
          <a:xfrm>
            <a:off x="1483925" y="4777381"/>
            <a:ext cx="10016101" cy="860400"/>
          </a:xfrm>
        </p:spPr>
        <p:txBody>
          <a:bodyPr anchor="t">
            <a:normAutofit/>
          </a:bodyPr>
          <a:lstStyle>
            <a:lvl1pPr marL="0" indent="0" algn="r">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l-GR" smtClean="0"/>
              <a:t>Επεξεργασία στυλ υποδείγματος κειμένου</a:t>
            </a:r>
          </a:p>
        </p:txBody>
      </p:sp>
      <p:sp>
        <p:nvSpPr>
          <p:cNvPr id="4" name="Date Placeholder 3"/>
          <p:cNvSpPr>
            <a:spLocks noGrp="1"/>
          </p:cNvSpPr>
          <p:nvPr>
            <p:ph type="dt" sz="half" idx="10"/>
          </p:nvPr>
        </p:nvSpPr>
        <p:spPr/>
        <p:txBody>
          <a:bodyPr/>
          <a:lstStyle/>
          <a:p>
            <a:fld id="{6741C16F-8D31-4045-9A8D-0694E47699F9}" type="datetime1">
              <a:rPr lang="el-GR" smtClean="0"/>
              <a:pPr/>
              <a:t>15/1/2019</a:t>
            </a:fld>
            <a:endParaRPr lang="el-GR" dirty="0"/>
          </a:p>
        </p:txBody>
      </p:sp>
      <p:sp>
        <p:nvSpPr>
          <p:cNvPr id="5" name="Footer Placeholder 4"/>
          <p:cNvSpPr>
            <a:spLocks noGrp="1"/>
          </p:cNvSpPr>
          <p:nvPr>
            <p:ph type="ftr" sz="quarter" idx="11"/>
          </p:nvPr>
        </p:nvSpPr>
        <p:spPr/>
        <p:txBody>
          <a:bodyPr/>
          <a:lstStyle/>
          <a:p>
            <a:pPr rtl="0"/>
            <a:endParaRPr lang="el-GR" dirty="0"/>
          </a:p>
        </p:txBody>
      </p:sp>
      <p:sp>
        <p:nvSpPr>
          <p:cNvPr id="6" name="Slide Number Placeholder 5"/>
          <p:cNvSpPr>
            <a:spLocks noGrp="1"/>
          </p:cNvSpPr>
          <p:nvPr>
            <p:ph type="sldNum" sz="quarter" idx="12"/>
          </p:nvPr>
        </p:nvSpPr>
        <p:spPr/>
        <p:txBody>
          <a:bodyPr/>
          <a:lstStyle/>
          <a:p>
            <a:fld id="{C014DD1E-5D91-48A3-AD6D-45FBA980D106}" type="slidenum">
              <a:rPr lang="el-GR" smtClean="0"/>
              <a:pPr/>
              <a:t>‹#›</a:t>
            </a:fld>
            <a:endParaRPr lang="el-GR" dirty="0"/>
          </a:p>
        </p:txBody>
      </p:sp>
    </p:spTree>
    <p:extLst>
      <p:ext uri="{BB962C8B-B14F-4D97-AF65-F5344CB8AC3E}">
        <p14:creationId xmlns:p14="http://schemas.microsoft.com/office/powerpoint/2010/main" val="255604323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Κάρτα ονόματος με φράση">
    <p:spTree>
      <p:nvGrpSpPr>
        <p:cNvPr id="1" name=""/>
        <p:cNvGrpSpPr/>
        <p:nvPr/>
      </p:nvGrpSpPr>
      <p:grpSpPr>
        <a:xfrm>
          <a:off x="0" y="0"/>
          <a:ext cx="0" cy="0"/>
          <a:chOff x="0" y="0"/>
          <a:chExt cx="0" cy="0"/>
        </a:xfrm>
      </p:grpSpPr>
      <p:sp>
        <p:nvSpPr>
          <p:cNvPr id="14" name="TextBox 13"/>
          <p:cNvSpPr txBox="1"/>
          <p:nvPr/>
        </p:nvSpPr>
        <p:spPr>
          <a:xfrm>
            <a:off x="1598196" y="863023"/>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998" dirty="0">
                <a:solidFill>
                  <a:schemeClr val="tx1"/>
                </a:solidFill>
                <a:effectLst/>
              </a:rPr>
              <a:t>“</a:t>
            </a:r>
          </a:p>
        </p:txBody>
      </p:sp>
      <p:sp>
        <p:nvSpPr>
          <p:cNvPr id="15" name="TextBox 14"/>
          <p:cNvSpPr txBox="1"/>
          <p:nvPr/>
        </p:nvSpPr>
        <p:spPr>
          <a:xfrm>
            <a:off x="10890588" y="2819399"/>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2" name="Title 1"/>
          <p:cNvSpPr>
            <a:spLocks noGrp="1"/>
          </p:cNvSpPr>
          <p:nvPr>
            <p:ph type="title"/>
          </p:nvPr>
        </p:nvSpPr>
        <p:spPr>
          <a:xfrm>
            <a:off x="2207637" y="685801"/>
            <a:ext cx="8987671" cy="2743199"/>
          </a:xfrm>
        </p:spPr>
        <p:txBody>
          <a:bodyPr anchor="ctr">
            <a:normAutofit/>
          </a:bodyPr>
          <a:lstStyle>
            <a:lvl1pPr algn="ctr">
              <a:defRPr sz="3199" b="0" cap="none">
                <a:solidFill>
                  <a:schemeClr val="tx1"/>
                </a:solidFill>
              </a:defRPr>
            </a:lvl1pPr>
          </a:lstStyle>
          <a:p>
            <a:r>
              <a:rPr lang="el-GR" smtClean="0"/>
              <a:t>Στυλ κύριου τίτλου</a:t>
            </a:r>
            <a:endParaRPr lang="en-US" dirty="0"/>
          </a:p>
        </p:txBody>
      </p:sp>
      <p:sp>
        <p:nvSpPr>
          <p:cNvPr id="10" name="Text Placeholder 9"/>
          <p:cNvSpPr>
            <a:spLocks noGrp="1"/>
          </p:cNvSpPr>
          <p:nvPr>
            <p:ph type="body" sz="quarter" idx="13"/>
          </p:nvPr>
        </p:nvSpPr>
        <p:spPr>
          <a:xfrm>
            <a:off x="1483926" y="3886200"/>
            <a:ext cx="10016101" cy="889000"/>
          </a:xfrm>
        </p:spPr>
        <p:txBody>
          <a:bodyPr vert="horz" lIns="91440" tIns="45720" rIns="91440" bIns="45720" rtlCol="0" anchor="b">
            <a:normAutofit/>
          </a:bodyPr>
          <a:lstStyle>
            <a:lvl1pPr algn="r">
              <a:buNone/>
              <a:defRPr lang="en-US" sz="2399" b="0" cap="none" dirty="0">
                <a:ln w="3175" cmpd="sng">
                  <a:noFill/>
                </a:ln>
                <a:solidFill>
                  <a:schemeClr val="tx1"/>
                </a:solidFill>
                <a:effectLst/>
              </a:defRPr>
            </a:lvl1pPr>
          </a:lstStyle>
          <a:p>
            <a:pPr marL="0" lvl="0">
              <a:spcBef>
                <a:spcPct val="0"/>
              </a:spcBef>
              <a:buNone/>
            </a:pPr>
            <a:r>
              <a:rPr lang="el-GR" smtClean="0"/>
              <a:t>Επεξεργασία στυλ υποδείγματος κειμένου</a:t>
            </a:r>
          </a:p>
        </p:txBody>
      </p:sp>
      <p:sp>
        <p:nvSpPr>
          <p:cNvPr id="3" name="Text Placeholder 2"/>
          <p:cNvSpPr>
            <a:spLocks noGrp="1"/>
          </p:cNvSpPr>
          <p:nvPr>
            <p:ph type="body" idx="1"/>
          </p:nvPr>
        </p:nvSpPr>
        <p:spPr>
          <a:xfrm>
            <a:off x="1483925" y="4775200"/>
            <a:ext cx="10016101" cy="1016000"/>
          </a:xfrm>
        </p:spPr>
        <p:txBody>
          <a:bodyPr anchor="t">
            <a:normAutofit/>
          </a:bodyPr>
          <a:lstStyle>
            <a:lvl1pPr marL="0" indent="0" algn="r">
              <a:buNone/>
              <a:defRPr sz="1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l-GR" smtClean="0"/>
              <a:t>Επεξεργασία στυλ υποδείγματος κειμένου</a:t>
            </a:r>
          </a:p>
        </p:txBody>
      </p:sp>
      <p:sp>
        <p:nvSpPr>
          <p:cNvPr id="4" name="Date Placeholder 3"/>
          <p:cNvSpPr>
            <a:spLocks noGrp="1"/>
          </p:cNvSpPr>
          <p:nvPr>
            <p:ph type="dt" sz="half" idx="10"/>
          </p:nvPr>
        </p:nvSpPr>
        <p:spPr/>
        <p:txBody>
          <a:bodyPr/>
          <a:lstStyle/>
          <a:p>
            <a:fld id="{6741C16F-8D31-4045-9A8D-0694E47699F9}" type="datetime1">
              <a:rPr lang="el-GR" smtClean="0"/>
              <a:pPr/>
              <a:t>15/1/2019</a:t>
            </a:fld>
            <a:endParaRPr lang="el-GR" dirty="0"/>
          </a:p>
        </p:txBody>
      </p:sp>
      <p:sp>
        <p:nvSpPr>
          <p:cNvPr id="5" name="Footer Placeholder 4"/>
          <p:cNvSpPr>
            <a:spLocks noGrp="1"/>
          </p:cNvSpPr>
          <p:nvPr>
            <p:ph type="ftr" sz="quarter" idx="11"/>
          </p:nvPr>
        </p:nvSpPr>
        <p:spPr/>
        <p:txBody>
          <a:bodyPr/>
          <a:lstStyle/>
          <a:p>
            <a:pPr rtl="0"/>
            <a:endParaRPr lang="el-GR" dirty="0"/>
          </a:p>
        </p:txBody>
      </p:sp>
      <p:sp>
        <p:nvSpPr>
          <p:cNvPr id="6" name="Slide Number Placeholder 5"/>
          <p:cNvSpPr>
            <a:spLocks noGrp="1"/>
          </p:cNvSpPr>
          <p:nvPr>
            <p:ph type="sldNum" sz="quarter" idx="12"/>
          </p:nvPr>
        </p:nvSpPr>
        <p:spPr/>
        <p:txBody>
          <a:bodyPr/>
          <a:lstStyle/>
          <a:p>
            <a:fld id="{C014DD1E-5D91-48A3-AD6D-45FBA980D106}" type="slidenum">
              <a:rPr lang="el-GR" smtClean="0"/>
              <a:pPr/>
              <a:t>‹#›</a:t>
            </a:fld>
            <a:endParaRPr lang="el-GR" dirty="0"/>
          </a:p>
        </p:txBody>
      </p:sp>
    </p:spTree>
    <p:extLst>
      <p:ext uri="{BB962C8B-B14F-4D97-AF65-F5344CB8AC3E}">
        <p14:creationId xmlns:p14="http://schemas.microsoft.com/office/powerpoint/2010/main" val="4432998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ή False">
    <p:spTree>
      <p:nvGrpSpPr>
        <p:cNvPr id="1" name=""/>
        <p:cNvGrpSpPr/>
        <p:nvPr/>
      </p:nvGrpSpPr>
      <p:grpSpPr>
        <a:xfrm>
          <a:off x="0" y="0"/>
          <a:ext cx="0" cy="0"/>
          <a:chOff x="0" y="0"/>
          <a:chExt cx="0" cy="0"/>
        </a:xfrm>
      </p:grpSpPr>
      <p:sp>
        <p:nvSpPr>
          <p:cNvPr id="2" name="Title 1"/>
          <p:cNvSpPr>
            <a:spLocks noGrp="1"/>
          </p:cNvSpPr>
          <p:nvPr>
            <p:ph type="title"/>
          </p:nvPr>
        </p:nvSpPr>
        <p:spPr>
          <a:xfrm>
            <a:off x="1483926" y="685801"/>
            <a:ext cx="10016103" cy="2727325"/>
          </a:xfrm>
        </p:spPr>
        <p:txBody>
          <a:bodyPr vert="horz" lIns="91440" tIns="45720" rIns="91440" bIns="45720" rtlCol="0" anchor="ctr">
            <a:normAutofit/>
          </a:bodyPr>
          <a:lstStyle>
            <a:lvl1pPr>
              <a:defRPr lang="en-US" b="0" dirty="0"/>
            </a:lvl1pPr>
          </a:lstStyle>
          <a:p>
            <a:pPr marL="0" lvl="0"/>
            <a:r>
              <a:rPr lang="el-GR" smtClean="0"/>
              <a:t>Στυλ κύριου τίτλου</a:t>
            </a:r>
            <a:endParaRPr lang="en-US" dirty="0"/>
          </a:p>
        </p:txBody>
      </p:sp>
      <p:sp>
        <p:nvSpPr>
          <p:cNvPr id="10" name="Text Placeholder 9"/>
          <p:cNvSpPr>
            <a:spLocks noGrp="1"/>
          </p:cNvSpPr>
          <p:nvPr>
            <p:ph type="body" sz="quarter" idx="13"/>
          </p:nvPr>
        </p:nvSpPr>
        <p:spPr>
          <a:xfrm>
            <a:off x="1483926" y="3505200"/>
            <a:ext cx="10016104" cy="838200"/>
          </a:xfrm>
        </p:spPr>
        <p:txBody>
          <a:bodyPr vert="horz" lIns="91440" tIns="45720" rIns="91440" bIns="45720" rtlCol="0" anchor="b">
            <a:normAutofit/>
          </a:bodyPr>
          <a:lstStyle>
            <a:lvl1pPr>
              <a:buNone/>
              <a:defRPr lang="en-US" sz="2799" b="0" cap="none" dirty="0">
                <a:ln w="3175" cmpd="sng">
                  <a:noFill/>
                </a:ln>
                <a:solidFill>
                  <a:schemeClr val="tx1"/>
                </a:solidFill>
                <a:effectLst/>
              </a:defRPr>
            </a:lvl1pPr>
          </a:lstStyle>
          <a:p>
            <a:pPr marL="0" lvl="0">
              <a:spcBef>
                <a:spcPct val="0"/>
              </a:spcBef>
              <a:buNone/>
            </a:pPr>
            <a:r>
              <a:rPr lang="el-GR" smtClean="0"/>
              <a:t>Επεξεργασία στυλ υποδείγματος κειμένου</a:t>
            </a:r>
          </a:p>
        </p:txBody>
      </p:sp>
      <p:sp>
        <p:nvSpPr>
          <p:cNvPr id="3" name="Text Placeholder 2"/>
          <p:cNvSpPr>
            <a:spLocks noGrp="1"/>
          </p:cNvSpPr>
          <p:nvPr>
            <p:ph type="body" idx="1"/>
          </p:nvPr>
        </p:nvSpPr>
        <p:spPr>
          <a:xfrm>
            <a:off x="1483925" y="4343400"/>
            <a:ext cx="10016104" cy="1447800"/>
          </a:xfrm>
        </p:spPr>
        <p:txBody>
          <a:bodyPr anchor="t">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l-GR" smtClean="0"/>
              <a:t>Επεξεργασία στυλ υποδείγματος κειμένου</a:t>
            </a:r>
          </a:p>
        </p:txBody>
      </p:sp>
      <p:sp>
        <p:nvSpPr>
          <p:cNvPr id="4" name="Date Placeholder 3"/>
          <p:cNvSpPr>
            <a:spLocks noGrp="1"/>
          </p:cNvSpPr>
          <p:nvPr>
            <p:ph type="dt" sz="half" idx="10"/>
          </p:nvPr>
        </p:nvSpPr>
        <p:spPr/>
        <p:txBody>
          <a:bodyPr/>
          <a:lstStyle/>
          <a:p>
            <a:fld id="{6741C16F-8D31-4045-9A8D-0694E47699F9}" type="datetime1">
              <a:rPr lang="el-GR" smtClean="0"/>
              <a:pPr/>
              <a:t>15/1/2019</a:t>
            </a:fld>
            <a:endParaRPr lang="el-GR" dirty="0"/>
          </a:p>
        </p:txBody>
      </p:sp>
      <p:sp>
        <p:nvSpPr>
          <p:cNvPr id="5" name="Footer Placeholder 4"/>
          <p:cNvSpPr>
            <a:spLocks noGrp="1"/>
          </p:cNvSpPr>
          <p:nvPr>
            <p:ph type="ftr" sz="quarter" idx="11"/>
          </p:nvPr>
        </p:nvSpPr>
        <p:spPr/>
        <p:txBody>
          <a:bodyPr/>
          <a:lstStyle/>
          <a:p>
            <a:pPr rtl="0"/>
            <a:endParaRPr lang="el-GR" dirty="0"/>
          </a:p>
        </p:txBody>
      </p:sp>
      <p:sp>
        <p:nvSpPr>
          <p:cNvPr id="6" name="Slide Number Placeholder 5"/>
          <p:cNvSpPr>
            <a:spLocks noGrp="1"/>
          </p:cNvSpPr>
          <p:nvPr>
            <p:ph type="sldNum" sz="quarter" idx="12"/>
          </p:nvPr>
        </p:nvSpPr>
        <p:spPr/>
        <p:txBody>
          <a:bodyPr/>
          <a:lstStyle/>
          <a:p>
            <a:fld id="{C014DD1E-5D91-48A3-AD6D-45FBA980D106}" type="slidenum">
              <a:rPr lang="el-GR" smtClean="0"/>
              <a:pPr/>
              <a:t>‹#›</a:t>
            </a:fld>
            <a:endParaRPr lang="el-GR" dirty="0"/>
          </a:p>
        </p:txBody>
      </p:sp>
    </p:spTree>
    <p:extLst>
      <p:ext uri="{BB962C8B-B14F-4D97-AF65-F5344CB8AC3E}">
        <p14:creationId xmlns:p14="http://schemas.microsoft.com/office/powerpoint/2010/main" val="5198967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l-GR" smtClean="0"/>
              <a:t>Στυλ κύριου τίτλου</a:t>
            </a:r>
            <a:endParaRPr lang="en-US" dirty="0"/>
          </a:p>
        </p:txBody>
      </p:sp>
      <p:sp>
        <p:nvSpPr>
          <p:cNvPr id="3" name="Vertical Text Placeholder 2"/>
          <p:cNvSpPr>
            <a:spLocks noGrp="1"/>
          </p:cNvSpPr>
          <p:nvPr>
            <p:ph type="body" orient="vert" idx="1"/>
          </p:nvPr>
        </p:nvSpPr>
        <p:spPr/>
        <p:txBody>
          <a:bodyPr vert="eaVert" anchor="t"/>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6741C16F-8D31-4045-9A8D-0694E47699F9}" type="datetime1">
              <a:rPr lang="el-GR" smtClean="0"/>
              <a:pPr/>
              <a:t>15/1/2019</a:t>
            </a:fld>
            <a:endParaRPr lang="el-GR" dirty="0"/>
          </a:p>
        </p:txBody>
      </p:sp>
      <p:sp>
        <p:nvSpPr>
          <p:cNvPr id="5" name="Footer Placeholder 4"/>
          <p:cNvSpPr>
            <a:spLocks noGrp="1"/>
          </p:cNvSpPr>
          <p:nvPr>
            <p:ph type="ftr" sz="quarter" idx="11"/>
          </p:nvPr>
        </p:nvSpPr>
        <p:spPr/>
        <p:txBody>
          <a:bodyPr/>
          <a:lstStyle/>
          <a:p>
            <a:pPr rtl="0"/>
            <a:endParaRPr lang="el-GR" dirty="0"/>
          </a:p>
        </p:txBody>
      </p:sp>
      <p:sp>
        <p:nvSpPr>
          <p:cNvPr id="6" name="Slide Number Placeholder 5"/>
          <p:cNvSpPr>
            <a:spLocks noGrp="1"/>
          </p:cNvSpPr>
          <p:nvPr>
            <p:ph type="sldNum" sz="quarter" idx="12"/>
          </p:nvPr>
        </p:nvSpPr>
        <p:spPr/>
        <p:txBody>
          <a:bodyPr/>
          <a:lstStyle/>
          <a:p>
            <a:fld id="{C014DD1E-5D91-48A3-AD6D-45FBA980D106}" type="slidenum">
              <a:rPr lang="el-GR" smtClean="0"/>
              <a:pPr/>
              <a:t>‹#›</a:t>
            </a:fld>
            <a:endParaRPr lang="el-GR" dirty="0"/>
          </a:p>
        </p:txBody>
      </p:sp>
    </p:spTree>
    <p:extLst>
      <p:ext uri="{BB962C8B-B14F-4D97-AF65-F5344CB8AC3E}">
        <p14:creationId xmlns:p14="http://schemas.microsoft.com/office/powerpoint/2010/main" val="398673290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0121" y="685800"/>
            <a:ext cx="1769908" cy="5105400"/>
          </a:xfrm>
        </p:spPr>
        <p:txBody>
          <a:bodyPr vert="eaVert"/>
          <a:lstStyle/>
          <a:p>
            <a:r>
              <a:rPr lang="el-GR" smtClean="0"/>
              <a:t>Στυλ κύριου τίτλου</a:t>
            </a:r>
            <a:endParaRPr lang="en-US" dirty="0"/>
          </a:p>
        </p:txBody>
      </p:sp>
      <p:sp>
        <p:nvSpPr>
          <p:cNvPr id="3" name="Vertical Text Placeholder 2"/>
          <p:cNvSpPr>
            <a:spLocks noGrp="1"/>
          </p:cNvSpPr>
          <p:nvPr>
            <p:ph type="body" orient="vert" idx="1"/>
          </p:nvPr>
        </p:nvSpPr>
        <p:spPr>
          <a:xfrm>
            <a:off x="1483925" y="685800"/>
            <a:ext cx="8017654" cy="5105400"/>
          </a:xfrm>
        </p:spPr>
        <p:txBody>
          <a:bodyPr vert="eaVert" anchor="t"/>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6741C16F-8D31-4045-9A8D-0694E47699F9}" type="datetime1">
              <a:rPr lang="el-GR" smtClean="0"/>
              <a:pPr/>
              <a:t>15/1/2019</a:t>
            </a:fld>
            <a:endParaRPr lang="el-GR" dirty="0"/>
          </a:p>
        </p:txBody>
      </p:sp>
      <p:sp>
        <p:nvSpPr>
          <p:cNvPr id="5" name="Footer Placeholder 4"/>
          <p:cNvSpPr>
            <a:spLocks noGrp="1"/>
          </p:cNvSpPr>
          <p:nvPr>
            <p:ph type="ftr" sz="quarter" idx="11"/>
          </p:nvPr>
        </p:nvSpPr>
        <p:spPr/>
        <p:txBody>
          <a:bodyPr/>
          <a:lstStyle/>
          <a:p>
            <a:pPr rtl="0"/>
            <a:endParaRPr lang="el-GR" dirty="0"/>
          </a:p>
        </p:txBody>
      </p:sp>
      <p:sp>
        <p:nvSpPr>
          <p:cNvPr id="6" name="Slide Number Placeholder 5"/>
          <p:cNvSpPr>
            <a:spLocks noGrp="1"/>
          </p:cNvSpPr>
          <p:nvPr>
            <p:ph type="sldNum" sz="quarter" idx="12"/>
          </p:nvPr>
        </p:nvSpPr>
        <p:spPr/>
        <p:txBody>
          <a:bodyPr/>
          <a:lstStyle/>
          <a:p>
            <a:fld id="{C014DD1E-5D91-48A3-AD6D-45FBA980D106}" type="slidenum">
              <a:rPr lang="el-GR" smtClean="0"/>
              <a:pPr/>
              <a:t>‹#›</a:t>
            </a:fld>
            <a:endParaRPr lang="el-GR" dirty="0"/>
          </a:p>
        </p:txBody>
      </p:sp>
    </p:spTree>
    <p:extLst>
      <p:ext uri="{BB962C8B-B14F-4D97-AF65-F5344CB8AC3E}">
        <p14:creationId xmlns:p14="http://schemas.microsoft.com/office/powerpoint/2010/main" val="27597080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Title 1"/>
          <p:cNvSpPr>
            <a:spLocks noGrp="1"/>
          </p:cNvSpPr>
          <p:nvPr>
            <p:ph type="title"/>
          </p:nvPr>
        </p:nvSpPr>
        <p:spPr>
          <a:xfrm>
            <a:off x="831633" y="1712423"/>
            <a:ext cx="10512862" cy="2851208"/>
          </a:xfrm>
        </p:spPr>
        <p:txBody>
          <a:bodyPr anchor="b">
            <a:normAutofit/>
          </a:bodyPr>
          <a:lstStyle>
            <a:lvl1pPr>
              <a:defRPr sz="5998" b="0"/>
            </a:lvl1pPr>
          </a:lstStyle>
          <a:p>
            <a:r>
              <a:rPr lang="el-GR" smtClean="0"/>
              <a:t>Στυλ κύριου τίτλου</a:t>
            </a:r>
            <a:endParaRPr lang="en-US" dirty="0"/>
          </a:p>
        </p:txBody>
      </p:sp>
      <p:sp>
        <p:nvSpPr>
          <p:cNvPr id="3" name="Text Placeholder 2"/>
          <p:cNvSpPr>
            <a:spLocks noGrp="1"/>
          </p:cNvSpPr>
          <p:nvPr>
            <p:ph type="body" idx="1"/>
          </p:nvPr>
        </p:nvSpPr>
        <p:spPr>
          <a:xfrm>
            <a:off x="831633" y="4552634"/>
            <a:ext cx="10512862" cy="1500187"/>
          </a:xfrm>
        </p:spPr>
        <p:txBody>
          <a:bodyPr anchor="t">
            <a:normAutofit/>
          </a:bodyPr>
          <a:lstStyle>
            <a:lvl1pPr marL="0" indent="0">
              <a:buNone/>
              <a:defRPr sz="2399">
                <a:solidFill>
                  <a:schemeClr val="tx1">
                    <a:lumMod val="75000"/>
                    <a:lumOff val="2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l-GR" smtClean="0"/>
              <a:t>Επεξεργασία στυλ υποδείγματος κειμένου</a:t>
            </a:r>
          </a:p>
        </p:txBody>
      </p:sp>
      <p:sp>
        <p:nvSpPr>
          <p:cNvPr id="4" name="Date Placeholder 3"/>
          <p:cNvSpPr>
            <a:spLocks noGrp="1"/>
          </p:cNvSpPr>
          <p:nvPr>
            <p:ph type="dt" sz="half" idx="10"/>
          </p:nvPr>
        </p:nvSpPr>
        <p:spPr/>
        <p:txBody>
          <a:bodyPr/>
          <a:lstStyle/>
          <a:p>
            <a:fld id="{6C3E4E7B-3787-4B29-807F-F54978DA009C}" type="datetime1">
              <a:rPr lang="el-GR" smtClean="0"/>
              <a:pPr/>
              <a:t>15/1/2019</a:t>
            </a:fld>
            <a:endParaRPr lang="el-GR" dirty="0"/>
          </a:p>
        </p:txBody>
      </p:sp>
      <p:sp>
        <p:nvSpPr>
          <p:cNvPr id="5" name="Footer Placeholder 4"/>
          <p:cNvSpPr>
            <a:spLocks noGrp="1"/>
          </p:cNvSpPr>
          <p:nvPr>
            <p:ph type="ftr" sz="quarter" idx="11"/>
          </p:nvPr>
        </p:nvSpPr>
        <p:spPr/>
        <p:txBody>
          <a:bodyPr/>
          <a:lstStyle/>
          <a:p>
            <a:pPr rtl="0"/>
            <a:endParaRPr lang="el-GR" dirty="0"/>
          </a:p>
        </p:txBody>
      </p:sp>
      <p:sp>
        <p:nvSpPr>
          <p:cNvPr id="6" name="Slide Number Placeholder 5"/>
          <p:cNvSpPr>
            <a:spLocks noGrp="1"/>
          </p:cNvSpPr>
          <p:nvPr>
            <p:ph type="sldNum" sz="quarter" idx="12"/>
          </p:nvPr>
        </p:nvSpPr>
        <p:spPr/>
        <p:txBody>
          <a:bodyPr/>
          <a:lstStyle/>
          <a:p>
            <a:pPr rtl="0"/>
            <a:fld id="{C014DD1E-5D91-48A3-AD6D-45FBA980D106}" type="slidenum">
              <a:rPr lang="el-GR" smtClean="0"/>
              <a:pPr rtl="0"/>
              <a:t>‹#›</a:t>
            </a:fld>
            <a:endParaRPr lang="el-GR" dirty="0"/>
          </a:p>
        </p:txBody>
      </p:sp>
    </p:spTree>
    <p:extLst>
      <p:ext uri="{BB962C8B-B14F-4D97-AF65-F5344CB8AC3E}">
        <p14:creationId xmlns:p14="http://schemas.microsoft.com/office/powerpoint/2010/main" val="131403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Content Placeholder 2"/>
          <p:cNvSpPr>
            <a:spLocks noGrp="1"/>
          </p:cNvSpPr>
          <p:nvPr>
            <p:ph sz="half" idx="1"/>
          </p:nvPr>
        </p:nvSpPr>
        <p:spPr>
          <a:xfrm>
            <a:off x="844907" y="1828801"/>
            <a:ext cx="5180251" cy="4351337"/>
          </a:xfrm>
        </p:spPr>
        <p:txBody>
          <a:body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Content Placeholder 3"/>
          <p:cNvSpPr>
            <a:spLocks noGrp="1"/>
          </p:cNvSpPr>
          <p:nvPr>
            <p:ph sz="half" idx="2"/>
          </p:nvPr>
        </p:nvSpPr>
        <p:spPr>
          <a:xfrm>
            <a:off x="6170592" y="1828801"/>
            <a:ext cx="5180251" cy="4351337"/>
          </a:xfrm>
        </p:spPr>
        <p:txBody>
          <a:body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Date Placeholder 4"/>
          <p:cNvSpPr>
            <a:spLocks noGrp="1"/>
          </p:cNvSpPr>
          <p:nvPr>
            <p:ph type="dt" sz="half" idx="10"/>
          </p:nvPr>
        </p:nvSpPr>
        <p:spPr/>
        <p:txBody>
          <a:bodyPr/>
          <a:lstStyle/>
          <a:p>
            <a:fld id="{3D2795C2-3C6D-46D9-AA9D-55838BE32457}" type="datetime1">
              <a:rPr lang="el-GR" smtClean="0"/>
              <a:pPr/>
              <a:t>15/1/2019</a:t>
            </a:fld>
            <a:endParaRPr lang="el-GR" dirty="0"/>
          </a:p>
        </p:txBody>
      </p:sp>
      <p:sp>
        <p:nvSpPr>
          <p:cNvPr id="6" name="Footer Placeholder 5"/>
          <p:cNvSpPr>
            <a:spLocks noGrp="1"/>
          </p:cNvSpPr>
          <p:nvPr>
            <p:ph type="ftr" sz="quarter" idx="11"/>
          </p:nvPr>
        </p:nvSpPr>
        <p:spPr/>
        <p:txBody>
          <a:bodyPr/>
          <a:lstStyle/>
          <a:p>
            <a:pPr rtl="0"/>
            <a:endParaRPr lang="el-GR" dirty="0"/>
          </a:p>
        </p:txBody>
      </p:sp>
      <p:sp>
        <p:nvSpPr>
          <p:cNvPr id="7" name="Slide Number Placeholder 6"/>
          <p:cNvSpPr>
            <a:spLocks noGrp="1"/>
          </p:cNvSpPr>
          <p:nvPr>
            <p:ph type="sldNum" sz="quarter" idx="12"/>
          </p:nvPr>
        </p:nvSpPr>
        <p:spPr/>
        <p:txBody>
          <a:bodyPr/>
          <a:lstStyle/>
          <a:p>
            <a:pPr rtl="0"/>
            <a:fld id="{C014DD1E-5D91-48A3-AD6D-45FBA980D106}" type="slidenum">
              <a:rPr lang="el-GR" smtClean="0"/>
              <a:pPr rtl="0"/>
              <a:t>‹#›</a:t>
            </a:fld>
            <a:endParaRPr lang="el-GR" dirty="0"/>
          </a:p>
        </p:txBody>
      </p:sp>
    </p:spTree>
    <p:extLst>
      <p:ext uri="{BB962C8B-B14F-4D97-AF65-F5344CB8AC3E}">
        <p14:creationId xmlns:p14="http://schemas.microsoft.com/office/powerpoint/2010/main" val="211488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Σύγκριση">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4907" y="1681851"/>
            <a:ext cx="5154857" cy="825699"/>
          </a:xfrm>
        </p:spPr>
        <p:txBody>
          <a:bodyPr anchor="b">
            <a:normAutofit/>
          </a:bodyPr>
          <a:lstStyle>
            <a:lvl1pPr marL="0" indent="0">
              <a:spcBef>
                <a:spcPts val="0"/>
              </a:spcBef>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l-GR" smtClean="0"/>
              <a:t>Επεξεργασία στυλ υποδείγματος κειμένου</a:t>
            </a:r>
          </a:p>
        </p:txBody>
      </p:sp>
      <p:sp>
        <p:nvSpPr>
          <p:cNvPr id="4" name="Content Placeholder 3"/>
          <p:cNvSpPr>
            <a:spLocks noGrp="1"/>
          </p:cNvSpPr>
          <p:nvPr>
            <p:ph sz="half" idx="2"/>
          </p:nvPr>
        </p:nvSpPr>
        <p:spPr>
          <a:xfrm>
            <a:off x="844907" y="2507551"/>
            <a:ext cx="5154857" cy="3680525"/>
          </a:xfrm>
        </p:spPr>
        <p:txBody>
          <a:body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Text Placeholder 4"/>
          <p:cNvSpPr>
            <a:spLocks noGrp="1"/>
          </p:cNvSpPr>
          <p:nvPr>
            <p:ph type="body" sz="quarter" idx="3"/>
          </p:nvPr>
        </p:nvSpPr>
        <p:spPr>
          <a:xfrm>
            <a:off x="6170593" y="1681851"/>
            <a:ext cx="5180252" cy="825698"/>
          </a:xfrm>
        </p:spPr>
        <p:txBody>
          <a:bodyPr anchor="b"/>
          <a:lstStyle>
            <a:lvl1pPr marL="0" indent="0">
              <a:spcBef>
                <a:spcPts val="0"/>
              </a:spcBef>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l-GR" smtClean="0"/>
              <a:t>Επεξεργασία στυλ υποδείγματος κειμένου</a:t>
            </a:r>
          </a:p>
        </p:txBody>
      </p:sp>
      <p:sp>
        <p:nvSpPr>
          <p:cNvPr id="6" name="Content Placeholder 5"/>
          <p:cNvSpPr>
            <a:spLocks noGrp="1"/>
          </p:cNvSpPr>
          <p:nvPr>
            <p:ph sz="quarter" idx="4"/>
          </p:nvPr>
        </p:nvSpPr>
        <p:spPr>
          <a:xfrm>
            <a:off x="6170593" y="2507551"/>
            <a:ext cx="5180252" cy="3680525"/>
          </a:xfrm>
        </p:spPr>
        <p:txBody>
          <a:body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a:p>
        </p:txBody>
      </p:sp>
      <p:sp>
        <p:nvSpPr>
          <p:cNvPr id="7" name="Date Placeholder 6"/>
          <p:cNvSpPr>
            <a:spLocks noGrp="1"/>
          </p:cNvSpPr>
          <p:nvPr>
            <p:ph type="dt" sz="half" idx="10"/>
          </p:nvPr>
        </p:nvSpPr>
        <p:spPr/>
        <p:txBody>
          <a:bodyPr/>
          <a:lstStyle/>
          <a:p>
            <a:fld id="{9B20B830-23DF-4498-A12D-0DC28DB90ED0}" type="datetime1">
              <a:rPr lang="el-GR" smtClean="0"/>
              <a:pPr/>
              <a:t>15/1/2019</a:t>
            </a:fld>
            <a:endParaRPr lang="el-GR" dirty="0"/>
          </a:p>
        </p:txBody>
      </p:sp>
      <p:sp>
        <p:nvSpPr>
          <p:cNvPr id="8" name="Footer Placeholder 7"/>
          <p:cNvSpPr>
            <a:spLocks noGrp="1"/>
          </p:cNvSpPr>
          <p:nvPr>
            <p:ph type="ftr" sz="quarter" idx="11"/>
          </p:nvPr>
        </p:nvSpPr>
        <p:spPr/>
        <p:txBody>
          <a:bodyPr/>
          <a:lstStyle/>
          <a:p>
            <a:pPr rtl="0"/>
            <a:endParaRPr lang="el-GR" dirty="0"/>
          </a:p>
        </p:txBody>
      </p:sp>
      <p:sp>
        <p:nvSpPr>
          <p:cNvPr id="9" name="Slide Number Placeholder 8"/>
          <p:cNvSpPr>
            <a:spLocks noGrp="1"/>
          </p:cNvSpPr>
          <p:nvPr>
            <p:ph type="sldNum" sz="quarter" idx="12"/>
          </p:nvPr>
        </p:nvSpPr>
        <p:spPr/>
        <p:txBody>
          <a:bodyPr/>
          <a:lstStyle/>
          <a:p>
            <a:pPr rtl="0"/>
            <a:fld id="{C014DD1E-5D91-48A3-AD6D-45FBA980D106}" type="slidenum">
              <a:rPr lang="el-GR" smtClean="0"/>
              <a:pPr rtl="0"/>
              <a:t>‹#›</a:t>
            </a:fld>
            <a:endParaRPr lang="el-GR" dirty="0"/>
          </a:p>
        </p:txBody>
      </p:sp>
      <p:sp>
        <p:nvSpPr>
          <p:cNvPr id="10" name="Title 9"/>
          <p:cNvSpPr>
            <a:spLocks noGrp="1"/>
          </p:cNvSpPr>
          <p:nvPr>
            <p:ph type="title"/>
          </p:nvPr>
        </p:nvSpPr>
        <p:spPr/>
        <p:txBody>
          <a:bodyPr/>
          <a:lstStyle/>
          <a:p>
            <a:r>
              <a:rPr lang="el-GR" smtClean="0"/>
              <a:t>Στυλ κύριου τίτλου</a:t>
            </a:r>
            <a:endParaRPr lang="en-US" dirty="0"/>
          </a:p>
        </p:txBody>
      </p:sp>
    </p:spTree>
    <p:extLst>
      <p:ext uri="{BB962C8B-B14F-4D97-AF65-F5344CB8AC3E}">
        <p14:creationId xmlns:p14="http://schemas.microsoft.com/office/powerpoint/2010/main" val="199085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Μόνο τίτλος">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75FDC03-9023-46B1-A5BE-75CCF9E9930E}" type="datetime1">
              <a:rPr lang="el-GR" smtClean="0"/>
              <a:pPr/>
              <a:t>15/1/2019</a:t>
            </a:fld>
            <a:endParaRPr lang="el-GR" dirty="0"/>
          </a:p>
        </p:txBody>
      </p:sp>
      <p:sp>
        <p:nvSpPr>
          <p:cNvPr id="4" name="Footer Placeholder 3"/>
          <p:cNvSpPr>
            <a:spLocks noGrp="1"/>
          </p:cNvSpPr>
          <p:nvPr>
            <p:ph type="ftr" sz="quarter" idx="11"/>
          </p:nvPr>
        </p:nvSpPr>
        <p:spPr/>
        <p:txBody>
          <a:bodyPr/>
          <a:lstStyle/>
          <a:p>
            <a:pPr rtl="0"/>
            <a:endParaRPr lang="el-GR" dirty="0"/>
          </a:p>
        </p:txBody>
      </p:sp>
      <p:sp>
        <p:nvSpPr>
          <p:cNvPr id="5" name="Slide Number Placeholder 4"/>
          <p:cNvSpPr>
            <a:spLocks noGrp="1"/>
          </p:cNvSpPr>
          <p:nvPr>
            <p:ph type="sldNum" sz="quarter" idx="12"/>
          </p:nvPr>
        </p:nvSpPr>
        <p:spPr/>
        <p:txBody>
          <a:bodyPr/>
          <a:lstStyle/>
          <a:p>
            <a:pPr rtl="0"/>
            <a:fld id="{C014DD1E-5D91-48A3-AD6D-45FBA980D106}" type="slidenum">
              <a:rPr lang="el-GR" smtClean="0"/>
              <a:pPr rtl="0"/>
              <a:t>‹#›</a:t>
            </a:fld>
            <a:endParaRPr lang="el-GR" dirty="0"/>
          </a:p>
        </p:txBody>
      </p:sp>
      <p:sp>
        <p:nvSpPr>
          <p:cNvPr id="6" name="Title 5"/>
          <p:cNvSpPr>
            <a:spLocks noGrp="1"/>
          </p:cNvSpPr>
          <p:nvPr>
            <p:ph type="title"/>
          </p:nvPr>
        </p:nvSpPr>
        <p:spPr/>
        <p:txBody>
          <a:bodyPr/>
          <a:lstStyle/>
          <a:p>
            <a:r>
              <a:rPr lang="el-GR" smtClean="0"/>
              <a:t>Στυλ κύριου τίτλου</a:t>
            </a:r>
            <a:endParaRPr lang="en-US"/>
          </a:p>
        </p:txBody>
      </p:sp>
    </p:spTree>
    <p:extLst>
      <p:ext uri="{BB962C8B-B14F-4D97-AF65-F5344CB8AC3E}">
        <p14:creationId xmlns:p14="http://schemas.microsoft.com/office/powerpoint/2010/main" val="401616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ACF33E-69FA-4107-840B-E26512DD07C1}" type="datetime1">
              <a:rPr lang="el-GR" smtClean="0"/>
              <a:pPr/>
              <a:t>15/1/2019</a:t>
            </a:fld>
            <a:endParaRPr lang="el-GR" dirty="0"/>
          </a:p>
        </p:txBody>
      </p:sp>
      <p:sp>
        <p:nvSpPr>
          <p:cNvPr id="3" name="Footer Placeholder 2"/>
          <p:cNvSpPr>
            <a:spLocks noGrp="1"/>
          </p:cNvSpPr>
          <p:nvPr>
            <p:ph type="ftr" sz="quarter" idx="11"/>
          </p:nvPr>
        </p:nvSpPr>
        <p:spPr/>
        <p:txBody>
          <a:bodyPr/>
          <a:lstStyle/>
          <a:p>
            <a:pPr rtl="0"/>
            <a:endParaRPr lang="el-GR" dirty="0"/>
          </a:p>
        </p:txBody>
      </p:sp>
      <p:sp>
        <p:nvSpPr>
          <p:cNvPr id="4" name="Slide Number Placeholder 3"/>
          <p:cNvSpPr>
            <a:spLocks noGrp="1"/>
          </p:cNvSpPr>
          <p:nvPr>
            <p:ph type="sldNum" sz="quarter" idx="12"/>
          </p:nvPr>
        </p:nvSpPr>
        <p:spPr/>
        <p:txBody>
          <a:bodyPr/>
          <a:lstStyle/>
          <a:p>
            <a:pPr rtl="0"/>
            <a:fld id="{C014DD1E-5D91-48A3-AD6D-45FBA980D106}" type="slidenum">
              <a:rPr lang="el-GR" smtClean="0"/>
              <a:pPr rtl="0"/>
              <a:t>‹#›</a:t>
            </a:fld>
            <a:endParaRPr lang="el-GR" dirty="0"/>
          </a:p>
        </p:txBody>
      </p:sp>
    </p:spTree>
    <p:extLst>
      <p:ext uri="{BB962C8B-B14F-4D97-AF65-F5344CB8AC3E}">
        <p14:creationId xmlns:p14="http://schemas.microsoft.com/office/powerpoint/2010/main" val="132390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841029" y="457201"/>
            <a:ext cx="3930896" cy="1600197"/>
          </a:xfrm>
        </p:spPr>
        <p:txBody>
          <a:bodyPr anchor="b">
            <a:normAutofit/>
          </a:bodyPr>
          <a:lstStyle>
            <a:lvl1pPr>
              <a:defRPr sz="3199" b="0"/>
            </a:lvl1pPr>
          </a:lstStyle>
          <a:p>
            <a:r>
              <a:rPr lang="el-GR" smtClean="0"/>
              <a:t>Στυλ κύριου τίτλου</a:t>
            </a:r>
            <a:endParaRPr lang="en-US" dirty="0"/>
          </a:p>
        </p:txBody>
      </p:sp>
      <p:sp>
        <p:nvSpPr>
          <p:cNvPr id="3" name="Content Placeholder 2"/>
          <p:cNvSpPr>
            <a:spLocks noGrp="1"/>
          </p:cNvSpPr>
          <p:nvPr>
            <p:ph idx="1"/>
          </p:nvPr>
        </p:nvSpPr>
        <p:spPr>
          <a:xfrm>
            <a:off x="5180250" y="990600"/>
            <a:ext cx="6170593" cy="4876800"/>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Text Placeholder 3"/>
          <p:cNvSpPr>
            <a:spLocks noGrp="1"/>
          </p:cNvSpPr>
          <p:nvPr>
            <p:ph type="body" sz="half" idx="2"/>
          </p:nvPr>
        </p:nvSpPr>
        <p:spPr>
          <a:xfrm>
            <a:off x="841029" y="2057399"/>
            <a:ext cx="3930896" cy="3810001"/>
          </a:xfrm>
        </p:spPr>
        <p:txBody>
          <a:bodyPr>
            <a:normAutofit/>
          </a:bodyPr>
          <a:lstStyle>
            <a:lvl1pPr marL="0" indent="0">
              <a:lnSpc>
                <a:spcPct val="90000"/>
              </a:lnSpc>
              <a:buNone/>
              <a:defRPr sz="16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l-GR" smtClean="0"/>
              <a:t>Επεξεργασία στυλ υποδείγματος κειμένου</a:t>
            </a:r>
          </a:p>
        </p:txBody>
      </p:sp>
      <p:sp>
        <p:nvSpPr>
          <p:cNvPr id="5" name="Date Placeholder 4"/>
          <p:cNvSpPr>
            <a:spLocks noGrp="1"/>
          </p:cNvSpPr>
          <p:nvPr>
            <p:ph type="dt" sz="half" idx="10"/>
          </p:nvPr>
        </p:nvSpPr>
        <p:spPr/>
        <p:txBody>
          <a:bodyPr/>
          <a:lstStyle/>
          <a:p>
            <a:fld id="{7B5BC992-F594-4BC5-8969-D8212CAFCF5B}" type="datetime1">
              <a:rPr lang="el-GR" smtClean="0"/>
              <a:pPr/>
              <a:t>15/1/2019</a:t>
            </a:fld>
            <a:endParaRPr lang="el-GR" dirty="0"/>
          </a:p>
        </p:txBody>
      </p:sp>
      <p:sp>
        <p:nvSpPr>
          <p:cNvPr id="6" name="Footer Placeholder 5"/>
          <p:cNvSpPr>
            <a:spLocks noGrp="1"/>
          </p:cNvSpPr>
          <p:nvPr>
            <p:ph type="ftr" sz="quarter" idx="11"/>
          </p:nvPr>
        </p:nvSpPr>
        <p:spPr/>
        <p:txBody>
          <a:bodyPr/>
          <a:lstStyle/>
          <a:p>
            <a:pPr rtl="0"/>
            <a:endParaRPr lang="el-GR" dirty="0"/>
          </a:p>
        </p:txBody>
      </p:sp>
      <p:sp>
        <p:nvSpPr>
          <p:cNvPr id="7" name="Slide Number Placeholder 6"/>
          <p:cNvSpPr>
            <a:spLocks noGrp="1"/>
          </p:cNvSpPr>
          <p:nvPr>
            <p:ph type="sldNum" sz="quarter" idx="12"/>
          </p:nvPr>
        </p:nvSpPr>
        <p:spPr/>
        <p:txBody>
          <a:bodyPr/>
          <a:lstStyle/>
          <a:p>
            <a:pPr rtl="0"/>
            <a:fld id="{C014DD1E-5D91-48A3-AD6D-45FBA980D106}" type="slidenum">
              <a:rPr lang="el-GR" smtClean="0"/>
              <a:pPr rtl="0"/>
              <a:t>‹#›</a:t>
            </a:fld>
            <a:endParaRPr lang="el-GR" dirty="0"/>
          </a:p>
        </p:txBody>
      </p:sp>
    </p:spTree>
    <p:extLst>
      <p:ext uri="{BB962C8B-B14F-4D97-AF65-F5344CB8AC3E}">
        <p14:creationId xmlns:p14="http://schemas.microsoft.com/office/powerpoint/2010/main" val="40632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841029" y="457200"/>
            <a:ext cx="3930896" cy="1600200"/>
          </a:xfrm>
        </p:spPr>
        <p:txBody>
          <a:bodyPr anchor="b">
            <a:normAutofit/>
          </a:bodyPr>
          <a:lstStyle>
            <a:lvl1pPr>
              <a:defRPr sz="3199" b="0"/>
            </a:lvl1pPr>
          </a:lstStyle>
          <a:p>
            <a:r>
              <a:rPr lang="el-GR" smtClean="0"/>
              <a:t>Στυλ κύριου τίτλου</a:t>
            </a:r>
            <a:endParaRPr lang="en-US" dirty="0"/>
          </a:p>
        </p:txBody>
      </p:sp>
      <p:sp>
        <p:nvSpPr>
          <p:cNvPr id="3" name="Picture Placeholder 2"/>
          <p:cNvSpPr>
            <a:spLocks noGrp="1"/>
          </p:cNvSpPr>
          <p:nvPr>
            <p:ph type="pic" idx="1"/>
          </p:nvPr>
        </p:nvSpPr>
        <p:spPr>
          <a:xfrm>
            <a:off x="5180250" y="990600"/>
            <a:ext cx="6170593" cy="4876800"/>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l-GR" smtClean="0"/>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841029" y="2057400"/>
            <a:ext cx="3930896" cy="3810000"/>
          </a:xfrm>
        </p:spPr>
        <p:txBody>
          <a:bodyPr>
            <a:normAutofit/>
          </a:bodyPr>
          <a:lstStyle>
            <a:lvl1pPr marL="0" indent="0">
              <a:lnSpc>
                <a:spcPct val="90000"/>
              </a:lnSpc>
              <a:buNone/>
              <a:defRPr sz="16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l-GR" smtClean="0"/>
              <a:t>Επεξεργασία στυλ υποδείγματος κειμένου</a:t>
            </a:r>
          </a:p>
        </p:txBody>
      </p:sp>
      <p:sp>
        <p:nvSpPr>
          <p:cNvPr id="5" name="Date Placeholder 4"/>
          <p:cNvSpPr>
            <a:spLocks noGrp="1"/>
          </p:cNvSpPr>
          <p:nvPr>
            <p:ph type="dt" sz="half" idx="10"/>
          </p:nvPr>
        </p:nvSpPr>
        <p:spPr/>
        <p:txBody>
          <a:bodyPr/>
          <a:lstStyle/>
          <a:p>
            <a:fld id="{9C8993EF-2B22-4C2A-8339-E072A10DAA40}" type="datetime1">
              <a:rPr lang="el-GR" smtClean="0"/>
              <a:pPr/>
              <a:t>15/1/2019</a:t>
            </a:fld>
            <a:endParaRPr lang="el-GR" dirty="0"/>
          </a:p>
        </p:txBody>
      </p:sp>
      <p:sp>
        <p:nvSpPr>
          <p:cNvPr id="6" name="Footer Placeholder 5"/>
          <p:cNvSpPr>
            <a:spLocks noGrp="1"/>
          </p:cNvSpPr>
          <p:nvPr>
            <p:ph type="ftr" sz="quarter" idx="11"/>
          </p:nvPr>
        </p:nvSpPr>
        <p:spPr/>
        <p:txBody>
          <a:bodyPr/>
          <a:lstStyle/>
          <a:p>
            <a:pPr rtl="0"/>
            <a:endParaRPr lang="el-GR" dirty="0"/>
          </a:p>
        </p:txBody>
      </p:sp>
      <p:sp>
        <p:nvSpPr>
          <p:cNvPr id="7" name="Slide Number Placeholder 6"/>
          <p:cNvSpPr>
            <a:spLocks noGrp="1"/>
          </p:cNvSpPr>
          <p:nvPr>
            <p:ph type="sldNum" sz="quarter" idx="12"/>
          </p:nvPr>
        </p:nvSpPr>
        <p:spPr/>
        <p:txBody>
          <a:bodyPr/>
          <a:lstStyle/>
          <a:p>
            <a:pPr rtl="0"/>
            <a:fld id="{C014DD1E-5D91-48A3-AD6D-45FBA980D106}" type="slidenum">
              <a:rPr lang="el-GR" smtClean="0"/>
              <a:pPr rtl="0"/>
              <a:t>‹#›</a:t>
            </a:fld>
            <a:endParaRPr lang="el-GR" dirty="0"/>
          </a:p>
        </p:txBody>
      </p:sp>
    </p:spTree>
    <p:extLst>
      <p:ext uri="{BB962C8B-B14F-4D97-AF65-F5344CB8AC3E}">
        <p14:creationId xmlns:p14="http://schemas.microsoft.com/office/powerpoint/2010/main" val="9979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4907" y="365760"/>
            <a:ext cx="10512862" cy="1325562"/>
          </a:xfrm>
          <a:prstGeom prst="rect">
            <a:avLst/>
          </a:prstGeom>
        </p:spPr>
        <p:txBody>
          <a:bodyPr vert="horz" lIns="91440" tIns="45720" rIns="91440" bIns="45720" rtlCol="0" anchor="ctr">
            <a:normAutofit/>
          </a:bodyPr>
          <a:lstStyle/>
          <a:p>
            <a:r>
              <a:rPr lang="el-GR" smtClean="0"/>
              <a:t>Στυλ κύριου τίτλου</a:t>
            </a:r>
            <a:endParaRPr lang="en-US" dirty="0"/>
          </a:p>
        </p:txBody>
      </p:sp>
      <p:sp>
        <p:nvSpPr>
          <p:cNvPr id="3" name="Text Placeholder 2"/>
          <p:cNvSpPr>
            <a:spLocks noGrp="1"/>
          </p:cNvSpPr>
          <p:nvPr>
            <p:ph type="body" idx="1"/>
          </p:nvPr>
        </p:nvSpPr>
        <p:spPr>
          <a:xfrm>
            <a:off x="844907" y="1828801"/>
            <a:ext cx="10512862" cy="4351337"/>
          </a:xfrm>
          <a:prstGeom prst="rect">
            <a:avLst/>
          </a:prstGeom>
        </p:spPr>
        <p:txBody>
          <a:bodyPr vert="horz" lIns="91440" tIns="45720" rIns="91440" bIns="45720" rtlCol="0">
            <a:normAutofit/>
          </a:body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6741C16F-8D31-4045-9A8D-0694E47699F9}" type="datetime1">
              <a:rPr lang="el-GR" smtClean="0"/>
              <a:pPr/>
              <a:t>15/1/2019</a:t>
            </a:fld>
            <a:endParaRPr lang="el-GR" dirty="0"/>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pPr rtl="0"/>
            <a:endParaRPr lang="el-GR" dirty="0"/>
          </a:p>
        </p:txBody>
      </p:sp>
      <p:sp>
        <p:nvSpPr>
          <p:cNvPr id="6" name="Slide Number Placeholder 5"/>
          <p:cNvSpPr>
            <a:spLocks noGrp="1"/>
          </p:cNvSpPr>
          <p:nvPr>
            <p:ph type="sldNum" sz="quarter" idx="4"/>
          </p:nvPr>
        </p:nvSpPr>
        <p:spPr>
          <a:xfrm>
            <a:off x="8615283" y="6356351"/>
            <a:ext cx="274248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C014DD1E-5D91-48A3-AD6D-45FBA980D106}" type="slidenum">
              <a:rPr lang="el-GR" smtClean="0"/>
              <a:pPr/>
              <a:t>‹#›</a:t>
            </a:fld>
            <a:endParaRPr lang="el-GR" dirty="0"/>
          </a:p>
        </p:txBody>
      </p:sp>
    </p:spTree>
    <p:extLst>
      <p:ext uri="{BB962C8B-B14F-4D97-AF65-F5344CB8AC3E}">
        <p14:creationId xmlns:p14="http://schemas.microsoft.com/office/powerpoint/2010/main" val="338642441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Wingdings 2" pitchFamily="18" charset="2"/>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Wingdings 2" pitchFamily="18" charset="2"/>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Wingdings 2" pitchFamily="18" charset="2"/>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Wingdings 2" pitchFamily="18" charset="2"/>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Wingdings 2" pitchFamily="18" charset="2"/>
        <a:buChar char=""/>
        <a:defRPr sz="1799" kern="1200">
          <a:solidFill>
            <a:schemeClr val="tx1"/>
          </a:solidFill>
          <a:latin typeface="+mn-lt"/>
          <a:ea typeface="+mn-ea"/>
          <a:cs typeface="+mn-cs"/>
        </a:defRPr>
      </a:lvl5pPr>
      <a:lvl6pPr marL="2513846" indent="-228531" algn="l" defTabSz="914126" rtl="0" eaLnBrk="1" latinLnBrk="0" hangingPunct="1">
        <a:spcBef>
          <a:spcPct val="20000"/>
        </a:spcBef>
        <a:buFont typeface="Wingdings 2" pitchFamily="18" charset="2"/>
        <a:buChar char=""/>
        <a:defRPr sz="1799" kern="1200">
          <a:solidFill>
            <a:schemeClr val="tx1"/>
          </a:solidFill>
          <a:latin typeface="+mn-lt"/>
          <a:ea typeface="+mn-ea"/>
          <a:cs typeface="+mn-cs"/>
        </a:defRPr>
      </a:lvl6pPr>
      <a:lvl7pPr marL="2970908" indent="-228531" algn="l" defTabSz="914126" rtl="0" eaLnBrk="1" latinLnBrk="0" hangingPunct="1">
        <a:spcBef>
          <a:spcPct val="20000"/>
        </a:spcBef>
        <a:buFont typeface="Wingdings 2" pitchFamily="18" charset="2"/>
        <a:buChar char=""/>
        <a:defRPr sz="1799" kern="1200">
          <a:solidFill>
            <a:schemeClr val="tx1"/>
          </a:solidFill>
          <a:latin typeface="+mn-lt"/>
          <a:ea typeface="+mn-ea"/>
          <a:cs typeface="+mn-cs"/>
        </a:defRPr>
      </a:lvl7pPr>
      <a:lvl8pPr marL="3427971" indent="-228531" algn="l" defTabSz="914126" rtl="0" eaLnBrk="1" latinLnBrk="0" hangingPunct="1">
        <a:spcBef>
          <a:spcPct val="20000"/>
        </a:spcBef>
        <a:buFont typeface="Wingdings 2" pitchFamily="18" charset="2"/>
        <a:buChar char=""/>
        <a:defRPr sz="1799" kern="1200">
          <a:solidFill>
            <a:schemeClr val="tx1"/>
          </a:solidFill>
          <a:latin typeface="+mn-lt"/>
          <a:ea typeface="+mn-ea"/>
          <a:cs typeface="+mn-cs"/>
        </a:defRPr>
      </a:lvl8pPr>
      <a:lvl9pPr marL="3885034" indent="-228531" algn="l" defTabSz="914126" rtl="0" eaLnBrk="1" latinLnBrk="0" hangingPunct="1">
        <a:spcBef>
          <a:spcPct val="20000"/>
        </a:spcBef>
        <a:buFont typeface="Wingdings 2" pitchFamily="18" charset="2"/>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773" y="1"/>
            <a:ext cx="2436178"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3925" y="685801"/>
            <a:ext cx="10016104" cy="1752599"/>
          </a:xfrm>
          <a:prstGeom prst="rect">
            <a:avLst/>
          </a:prstGeom>
          <a:effectLst/>
        </p:spPr>
        <p:txBody>
          <a:bodyPr vert="horz" lIns="91440" tIns="45720" rIns="91440" bIns="45720" rtlCol="0" anchor="ctr">
            <a:normAutofit/>
          </a:bodyPr>
          <a:lstStyle/>
          <a:p>
            <a:r>
              <a:rPr lang="el-GR" smtClean="0"/>
              <a:t>Στυλ κύριου τίτλου</a:t>
            </a:r>
            <a:endParaRPr lang="en-US" dirty="0"/>
          </a:p>
        </p:txBody>
      </p:sp>
      <p:sp>
        <p:nvSpPr>
          <p:cNvPr id="3" name="Text Placeholder 2"/>
          <p:cNvSpPr>
            <a:spLocks noGrp="1"/>
          </p:cNvSpPr>
          <p:nvPr>
            <p:ph type="body" idx="1"/>
          </p:nvPr>
        </p:nvSpPr>
        <p:spPr>
          <a:xfrm>
            <a:off x="1483924" y="2667000"/>
            <a:ext cx="10016104" cy="3124201"/>
          </a:xfrm>
          <a:prstGeom prst="rect">
            <a:avLst/>
          </a:prstGeom>
        </p:spPr>
        <p:txBody>
          <a:bodyPr vert="horz" lIns="91440" tIns="45720" rIns="91440" bIns="45720" rtlCol="0" anchor="ctr">
            <a:normAutofit/>
          </a:body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2"/>
          </p:nvPr>
        </p:nvSpPr>
        <p:spPr>
          <a:xfrm>
            <a:off x="9730122" y="5883276"/>
            <a:ext cx="1142702"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741C16F-8D31-4045-9A8D-0694E47699F9}" type="datetime1">
              <a:rPr lang="el-GR" smtClean="0"/>
              <a:pPr/>
              <a:t>15/1/2019</a:t>
            </a:fld>
            <a:endParaRPr lang="el-GR" dirty="0"/>
          </a:p>
        </p:txBody>
      </p:sp>
      <p:sp>
        <p:nvSpPr>
          <p:cNvPr id="5" name="Footer Placeholder 4"/>
          <p:cNvSpPr>
            <a:spLocks noGrp="1"/>
          </p:cNvSpPr>
          <p:nvPr>
            <p:ph type="ftr" sz="quarter" idx="3"/>
          </p:nvPr>
        </p:nvSpPr>
        <p:spPr>
          <a:xfrm>
            <a:off x="2571610" y="5883276"/>
            <a:ext cx="7082332"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rtl="0"/>
            <a:endParaRPr lang="el-GR" dirty="0"/>
          </a:p>
        </p:txBody>
      </p:sp>
      <p:sp>
        <p:nvSpPr>
          <p:cNvPr id="6" name="Slide Number Placeholder 5"/>
          <p:cNvSpPr>
            <a:spLocks noGrp="1"/>
          </p:cNvSpPr>
          <p:nvPr>
            <p:ph type="sldNum" sz="quarter" idx="4"/>
          </p:nvPr>
        </p:nvSpPr>
        <p:spPr>
          <a:xfrm>
            <a:off x="10949005" y="5883276"/>
            <a:ext cx="55102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014DD1E-5D91-48A3-AD6D-45FBA980D106}" type="slidenum">
              <a:rPr lang="el-GR" smtClean="0"/>
              <a:pPr/>
              <a:t>‹#›</a:t>
            </a:fld>
            <a:endParaRPr lang="el-GR" dirty="0"/>
          </a:p>
        </p:txBody>
      </p:sp>
    </p:spTree>
    <p:extLst>
      <p:ext uri="{BB962C8B-B14F-4D97-AF65-F5344CB8AC3E}">
        <p14:creationId xmlns:p14="http://schemas.microsoft.com/office/powerpoint/2010/main" val="2783563554"/>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457063" rtl="0" eaLnBrk="1" latinLnBrk="0" hangingPunct="1">
        <a:spcBef>
          <a:spcPct val="0"/>
        </a:spcBef>
        <a:buNone/>
        <a:defRPr sz="3999"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664" indent="-285664" algn="l" defTabSz="457063" rtl="0" eaLnBrk="1" latinLnBrk="0" hangingPunct="1">
        <a:spcBef>
          <a:spcPct val="20000"/>
        </a:spcBef>
        <a:spcAft>
          <a:spcPts val="600"/>
        </a:spcAft>
        <a:buClr>
          <a:schemeClr val="accent1">
            <a:lumMod val="75000"/>
          </a:schemeClr>
        </a:buClr>
        <a:buSzPct val="145000"/>
        <a:buFont typeface="Arial"/>
        <a:buChar char="•"/>
        <a:defRPr sz="2399" kern="1200" cap="none">
          <a:solidFill>
            <a:schemeClr val="tx1"/>
          </a:solidFill>
          <a:effectLst/>
          <a:latin typeface="+mn-lt"/>
          <a:ea typeface="+mn-ea"/>
          <a:cs typeface="+mn-cs"/>
        </a:defRPr>
      </a:lvl1pPr>
      <a:lvl2pPr marL="742727" indent="-285664" algn="l" defTabSz="457063" rtl="0" eaLnBrk="1" latinLnBrk="0" hangingPunct="1">
        <a:spcBef>
          <a:spcPct val="20000"/>
        </a:spcBef>
        <a:spcAft>
          <a:spcPts val="600"/>
        </a:spcAft>
        <a:buClr>
          <a:schemeClr val="accent1">
            <a:lumMod val="75000"/>
          </a:schemeClr>
        </a:buClr>
        <a:buSzPct val="145000"/>
        <a:buFont typeface="Arial"/>
        <a:buChar char="•"/>
        <a:defRPr sz="1999" kern="1200" cap="none">
          <a:solidFill>
            <a:schemeClr val="tx1"/>
          </a:solidFill>
          <a:effectLst/>
          <a:latin typeface="+mn-lt"/>
          <a:ea typeface="+mn-ea"/>
          <a:cs typeface="+mn-cs"/>
        </a:defRPr>
      </a:lvl2pPr>
      <a:lvl3pPr marL="1199790" indent="-285664" algn="l" defTabSz="457063" rtl="0" eaLnBrk="1" latinLnBrk="0" hangingPunct="1">
        <a:spcBef>
          <a:spcPct val="20000"/>
        </a:spcBef>
        <a:spcAft>
          <a:spcPts val="600"/>
        </a:spcAft>
        <a:buClr>
          <a:schemeClr val="accent1">
            <a:lumMod val="75000"/>
          </a:schemeClr>
        </a:buClr>
        <a:buSzPct val="145000"/>
        <a:buFont typeface="Arial"/>
        <a:buChar char="•"/>
        <a:defRPr sz="1799" kern="1200" cap="none">
          <a:solidFill>
            <a:schemeClr val="tx1"/>
          </a:solidFill>
          <a:effectLst/>
          <a:latin typeface="+mn-lt"/>
          <a:ea typeface="+mn-ea"/>
          <a:cs typeface="+mn-cs"/>
        </a:defRPr>
      </a:lvl3pPr>
      <a:lvl4pPr marL="1542587" indent="-171399" algn="l" defTabSz="457063"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1999650" indent="-171399" algn="l" defTabSz="457063"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3846" indent="-228531" algn="l" defTabSz="457063"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0908" indent="-228531" algn="l" defTabSz="457063"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7971" indent="-228531" algn="l" defTabSz="457063"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5034" indent="-228531" algn="l" defTabSz="457063"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ctrTitle"/>
          </p:nvPr>
        </p:nvSpPr>
        <p:spPr/>
        <p:txBody>
          <a:bodyPr rtlCol="0"/>
          <a:lstStyle/>
          <a:p>
            <a:pPr rtl="0"/>
            <a:r>
              <a:rPr lang="en-US" dirty="0" smtClean="0"/>
              <a:t>Agile Testing Practices</a:t>
            </a:r>
            <a:endParaRPr lang="el-GR" dirty="0"/>
          </a:p>
        </p:txBody>
      </p:sp>
      <p:sp>
        <p:nvSpPr>
          <p:cNvPr id="5" name="Υπότιτλος 4"/>
          <p:cNvSpPr>
            <a:spLocks noGrp="1"/>
          </p:cNvSpPr>
          <p:nvPr>
            <p:ph type="subTitle" idx="1"/>
          </p:nvPr>
        </p:nvSpPr>
        <p:spPr/>
        <p:txBody>
          <a:bodyPr rtlCol="0">
            <a:normAutofit/>
          </a:bodyPr>
          <a:lstStyle/>
          <a:p>
            <a:pPr rtl="0"/>
            <a:r>
              <a:rPr lang="en-US" dirty="0" smtClean="0"/>
              <a:t>John </a:t>
            </a:r>
            <a:r>
              <a:rPr lang="en-US" dirty="0" err="1" smtClean="0"/>
              <a:t>Pourdanis</a:t>
            </a:r>
            <a:endParaRPr lang="en-US" dirty="0" smtClean="0"/>
          </a:p>
          <a:p>
            <a:pPr rtl="0"/>
            <a:r>
              <a:rPr lang="en-US" cap="none" dirty="0" smtClean="0"/>
              <a:t>Test Automation Engineer</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12" y="304800"/>
            <a:ext cx="9982200" cy="6172200"/>
          </a:xfrm>
          <a:prstGeom prst="rect">
            <a:avLst/>
          </a:prstGeom>
        </p:spPr>
      </p:pic>
    </p:spTree>
    <p:extLst>
      <p:ext uri="{BB962C8B-B14F-4D97-AF65-F5344CB8AC3E}">
        <p14:creationId xmlns:p14="http://schemas.microsoft.com/office/powerpoint/2010/main" val="409808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412" y="381000"/>
            <a:ext cx="7543800" cy="6019800"/>
          </a:xfrm>
          <a:prstGeom prst="rect">
            <a:avLst/>
          </a:prstGeom>
        </p:spPr>
      </p:pic>
    </p:spTree>
    <p:extLst>
      <p:ext uri="{BB962C8B-B14F-4D97-AF65-F5344CB8AC3E}">
        <p14:creationId xmlns:p14="http://schemas.microsoft.com/office/powerpoint/2010/main" val="143586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p:cNvSpPr>
          <p:nvPr>
            <p:ph type="title"/>
          </p:nvPr>
        </p:nvSpPr>
        <p:spPr>
          <a:xfrm>
            <a:off x="1522412" y="228600"/>
            <a:ext cx="8229600" cy="1143000"/>
          </a:xfrm>
        </p:spPr>
        <p:txBody>
          <a:bodyPr/>
          <a:lstStyle/>
          <a:p>
            <a:r>
              <a:rPr lang="en-US" dirty="0" smtClean="0"/>
              <a:t>How much bugs cost?</a:t>
            </a:r>
            <a:endParaRPr lang="en-US" dirty="0"/>
          </a:p>
        </p:txBody>
      </p:sp>
      <p:sp>
        <p:nvSpPr>
          <p:cNvPr id="5" name="Rectangle 2"/>
          <p:cNvSpPr>
            <a:spLocks noGrp="1"/>
          </p:cNvSpPr>
          <p:nvPr>
            <p:ph idx="1"/>
          </p:nvPr>
        </p:nvSpPr>
        <p:spPr>
          <a:xfrm>
            <a:off x="1522412" y="1371600"/>
            <a:ext cx="8955781" cy="5105400"/>
          </a:xfrm>
        </p:spPr>
        <p:txBody>
          <a:bodyPr>
            <a:normAutofit fontScale="92500" lnSpcReduction="20000"/>
          </a:bodyPr>
          <a:lstStyle/>
          <a:p>
            <a:r>
              <a:rPr lang="en-US" dirty="0"/>
              <a:t>In 2002, a study commissioned by the US Department of Commerce's National Institute of Standards and Technology concluded that "software bugs, or errors, are so prevalent and so detrimental that they cost the US economy an estimated $59 billion annually, or about 0.6 percent of the gross domestic </a:t>
            </a:r>
            <a:r>
              <a:rPr lang="en-US" dirty="0" smtClean="0"/>
              <a:t>product.</a:t>
            </a:r>
          </a:p>
          <a:p>
            <a:r>
              <a:rPr lang="en-US" dirty="0"/>
              <a:t>Starting with the big picture, software failures cost the worldwide economy $1.1 trillion in 2016. These failures were found at 363 companies, affected 4.4 billion customers, and caused more than 315 years of lost time. </a:t>
            </a:r>
          </a:p>
          <a:p>
            <a:r>
              <a:rPr lang="en-US" dirty="0"/>
              <a:t>Found at design phase by a walkthrough - $4</a:t>
            </a:r>
          </a:p>
          <a:p>
            <a:r>
              <a:rPr lang="en-US" dirty="0"/>
              <a:t>Found during coding by a walkthrough - $10</a:t>
            </a:r>
          </a:p>
          <a:p>
            <a:r>
              <a:rPr lang="en-US" dirty="0"/>
              <a:t>Found by unit test - $24</a:t>
            </a:r>
          </a:p>
          <a:p>
            <a:r>
              <a:rPr lang="en-US" dirty="0"/>
              <a:t>Found by integration test - $1600</a:t>
            </a:r>
          </a:p>
          <a:p>
            <a:r>
              <a:rPr lang="en-US" dirty="0"/>
              <a:t>Found by a customer after product shipped - $</a:t>
            </a:r>
            <a:r>
              <a:rPr lang="en-US" dirty="0" smtClean="0"/>
              <a:t>6,000</a:t>
            </a:r>
            <a:endParaRPr lang="en-US" dirty="0"/>
          </a:p>
        </p:txBody>
      </p:sp>
    </p:spTree>
    <p:extLst>
      <p:ext uri="{BB962C8B-B14F-4D97-AF65-F5344CB8AC3E}">
        <p14:creationId xmlns:p14="http://schemas.microsoft.com/office/powerpoint/2010/main" val="479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812" y="609600"/>
            <a:ext cx="8610600" cy="5562600"/>
          </a:xfrm>
          <a:prstGeom prst="rect">
            <a:avLst/>
          </a:prstGeom>
        </p:spPr>
      </p:pic>
    </p:spTree>
    <p:extLst>
      <p:ext uri="{BB962C8B-B14F-4D97-AF65-F5344CB8AC3E}">
        <p14:creationId xmlns:p14="http://schemas.microsoft.com/office/powerpoint/2010/main" val="268408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0012" y="457200"/>
            <a:ext cx="9144000" cy="6086475"/>
          </a:xfrm>
          <a:prstGeom prst="rect">
            <a:avLst/>
          </a:prstGeom>
        </p:spPr>
      </p:pic>
    </p:spTree>
    <p:extLst>
      <p:ext uri="{BB962C8B-B14F-4D97-AF65-F5344CB8AC3E}">
        <p14:creationId xmlns:p14="http://schemas.microsoft.com/office/powerpoint/2010/main" val="358703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012" y="228600"/>
            <a:ext cx="9296400" cy="6248400"/>
          </a:xfrm>
          <a:prstGeom prst="rect">
            <a:avLst/>
          </a:prstGeom>
        </p:spPr>
      </p:pic>
    </p:spTree>
    <p:extLst>
      <p:ext uri="{BB962C8B-B14F-4D97-AF65-F5344CB8AC3E}">
        <p14:creationId xmlns:p14="http://schemas.microsoft.com/office/powerpoint/2010/main" val="237790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012" y="228600"/>
            <a:ext cx="9144000" cy="6324600"/>
          </a:xfrm>
          <a:prstGeom prst="rect">
            <a:avLst/>
          </a:prstGeom>
        </p:spPr>
      </p:pic>
    </p:spTree>
    <p:extLst>
      <p:ext uri="{BB962C8B-B14F-4D97-AF65-F5344CB8AC3E}">
        <p14:creationId xmlns:p14="http://schemas.microsoft.com/office/powerpoint/2010/main" val="402969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212" y="228600"/>
            <a:ext cx="9144000" cy="6324600"/>
          </a:xfrm>
          <a:prstGeom prst="rect">
            <a:avLst/>
          </a:prstGeom>
        </p:spPr>
      </p:pic>
    </p:spTree>
    <p:extLst>
      <p:ext uri="{BB962C8B-B14F-4D97-AF65-F5344CB8AC3E}">
        <p14:creationId xmlns:p14="http://schemas.microsoft.com/office/powerpoint/2010/main" val="88666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212" y="381000"/>
            <a:ext cx="10363200" cy="6172200"/>
          </a:xfrm>
          <a:prstGeom prst="rect">
            <a:avLst/>
          </a:prstGeom>
        </p:spPr>
      </p:pic>
    </p:spTree>
    <p:extLst>
      <p:ext uri="{BB962C8B-B14F-4D97-AF65-F5344CB8AC3E}">
        <p14:creationId xmlns:p14="http://schemas.microsoft.com/office/powerpoint/2010/main" val="82982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812" y="152400"/>
            <a:ext cx="4762500" cy="6519863"/>
          </a:xfrm>
          <a:prstGeom prst="rect">
            <a:avLst/>
          </a:prstGeom>
        </p:spPr>
      </p:pic>
    </p:spTree>
    <p:extLst>
      <p:ext uri="{BB962C8B-B14F-4D97-AF65-F5344CB8AC3E}">
        <p14:creationId xmlns:p14="http://schemas.microsoft.com/office/powerpoint/2010/main" val="229272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812" y="914400"/>
            <a:ext cx="6838950" cy="5124450"/>
          </a:xfrm>
          <a:prstGeom prst="rect">
            <a:avLst/>
          </a:prstGeom>
        </p:spPr>
      </p:pic>
      <p:sp>
        <p:nvSpPr>
          <p:cNvPr id="5" name="TextBox 4"/>
          <p:cNvSpPr txBox="1"/>
          <p:nvPr/>
        </p:nvSpPr>
        <p:spPr>
          <a:xfrm>
            <a:off x="2461894" y="304800"/>
            <a:ext cx="6781800" cy="523220"/>
          </a:xfrm>
          <a:prstGeom prst="rect">
            <a:avLst/>
          </a:prstGeom>
          <a:noFill/>
        </p:spPr>
        <p:txBody>
          <a:bodyPr wrap="square" rtlCol="0" anchor="t" anchorCtr="0">
            <a:spAutoFit/>
          </a:bodyPr>
          <a:lstStyle/>
          <a:p>
            <a:pPr algn="ctr"/>
            <a:r>
              <a:rPr lang="en-US" sz="2800" dirty="0" smtClean="0"/>
              <a:t>My first talk 8 years ago</a:t>
            </a:r>
            <a:endParaRPr lang="en-US" sz="2800" dirty="0"/>
          </a:p>
        </p:txBody>
      </p:sp>
    </p:spTree>
    <p:extLst>
      <p:ext uri="{BB962C8B-B14F-4D97-AF65-F5344CB8AC3E}">
        <p14:creationId xmlns:p14="http://schemas.microsoft.com/office/powerpoint/2010/main" val="200246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612" y="304800"/>
            <a:ext cx="7796463" cy="6324600"/>
          </a:xfrm>
          <a:prstGeom prst="rect">
            <a:avLst/>
          </a:prstGeom>
        </p:spPr>
      </p:pic>
    </p:spTree>
    <p:extLst>
      <p:ext uri="{BB962C8B-B14F-4D97-AF65-F5344CB8AC3E}">
        <p14:creationId xmlns:p14="http://schemas.microsoft.com/office/powerpoint/2010/main" val="24254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228600"/>
            <a:ext cx="10591800" cy="6400800"/>
          </a:xfrm>
          <a:prstGeom prst="rect">
            <a:avLst/>
          </a:prstGeom>
        </p:spPr>
      </p:pic>
    </p:spTree>
    <p:extLst>
      <p:ext uri="{BB962C8B-B14F-4D97-AF65-F5344CB8AC3E}">
        <p14:creationId xmlns:p14="http://schemas.microsoft.com/office/powerpoint/2010/main" val="30914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1612" y="762000"/>
            <a:ext cx="7162800" cy="5257800"/>
          </a:xfrm>
          <a:prstGeom prst="rect">
            <a:avLst/>
          </a:prstGeom>
        </p:spPr>
      </p:pic>
    </p:spTree>
    <p:extLst>
      <p:ext uri="{BB962C8B-B14F-4D97-AF65-F5344CB8AC3E}">
        <p14:creationId xmlns:p14="http://schemas.microsoft.com/office/powerpoint/2010/main" val="231138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2942" y="0"/>
            <a:ext cx="5602941" cy="6858000"/>
          </a:xfrm>
          <a:prstGeom prst="rect">
            <a:avLst/>
          </a:prstGeom>
        </p:spPr>
      </p:pic>
    </p:spTree>
    <p:extLst>
      <p:ext uri="{BB962C8B-B14F-4D97-AF65-F5344CB8AC3E}">
        <p14:creationId xmlns:p14="http://schemas.microsoft.com/office/powerpoint/2010/main" val="321910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507940147251-drlcssfdf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4812" y="228600"/>
            <a:ext cx="9124950" cy="6419850"/>
          </a:xfrm>
          <a:prstGeom prst="rect">
            <a:avLst/>
          </a:prstGeom>
        </p:spPr>
      </p:pic>
    </p:spTree>
    <p:extLst>
      <p:ext uri="{BB962C8B-B14F-4D97-AF65-F5344CB8AC3E}">
        <p14:creationId xmlns:p14="http://schemas.microsoft.com/office/powerpoint/2010/main" val="142308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212" y="457200"/>
            <a:ext cx="9906000" cy="6172200"/>
          </a:xfrm>
          <a:prstGeom prst="rect">
            <a:avLst/>
          </a:prstGeom>
        </p:spPr>
      </p:pic>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812" y="304800"/>
            <a:ext cx="9296400" cy="6248400"/>
          </a:xfrm>
          <a:prstGeom prst="rect">
            <a:avLst/>
          </a:prstGeom>
        </p:spPr>
      </p:pic>
    </p:spTree>
    <p:extLst>
      <p:ext uri="{BB962C8B-B14F-4D97-AF65-F5344CB8AC3E}">
        <p14:creationId xmlns:p14="http://schemas.microsoft.com/office/powerpoint/2010/main" val="196399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2"/>
          <p:cNvSpPr>
            <a:spLocks noGrp="1"/>
          </p:cNvSpPr>
          <p:nvPr>
            <p:ph type="title"/>
          </p:nvPr>
        </p:nvSpPr>
        <p:spPr>
          <a:xfrm>
            <a:off x="1979612" y="228600"/>
            <a:ext cx="8229600" cy="1143000"/>
          </a:xfrm>
        </p:spPr>
        <p:txBody>
          <a:bodyPr/>
          <a:lstStyle/>
          <a:p>
            <a:r>
              <a:rPr lang="en-US" dirty="0" smtClean="0"/>
              <a:t>Agile – Scrum fits to your team</a:t>
            </a:r>
            <a:endParaRPr lang="en-US" dirty="0"/>
          </a:p>
        </p:txBody>
      </p:sp>
      <p:pic>
        <p:nvPicPr>
          <p:cNvPr id="5" name="Εικόνα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912" y="1524000"/>
            <a:ext cx="6477000" cy="4678361"/>
          </a:xfrm>
          <a:prstGeom prst="rect">
            <a:avLst/>
          </a:prstGeom>
        </p:spPr>
      </p:pic>
    </p:spTree>
    <p:extLst>
      <p:ext uri="{BB962C8B-B14F-4D97-AF65-F5344CB8AC3E}">
        <p14:creationId xmlns:p14="http://schemas.microsoft.com/office/powerpoint/2010/main" val="270155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 Τίτλος"/>
          <p:cNvSpPr>
            <a:spLocks noGrp="1"/>
          </p:cNvSpPr>
          <p:nvPr>
            <p:ph type="title"/>
          </p:nvPr>
        </p:nvSpPr>
        <p:spPr>
          <a:xfrm>
            <a:off x="1903412" y="304800"/>
            <a:ext cx="8229600" cy="1143000"/>
          </a:xfrm>
        </p:spPr>
        <p:txBody>
          <a:bodyPr/>
          <a:lstStyle/>
          <a:p>
            <a:r>
              <a:rPr lang="en-US" dirty="0" smtClean="0"/>
              <a:t>Agile Testing – 3 Amigos</a:t>
            </a:r>
            <a:endParaRPr lang="en-US" dirty="0"/>
          </a:p>
        </p:txBody>
      </p:sp>
      <p:sp>
        <p:nvSpPr>
          <p:cNvPr id="5" name="1 - Θέση περιεχομένου"/>
          <p:cNvSpPr>
            <a:spLocks noGrp="1"/>
          </p:cNvSpPr>
          <p:nvPr>
            <p:ph idx="1"/>
          </p:nvPr>
        </p:nvSpPr>
        <p:spPr>
          <a:xfrm>
            <a:off x="1903412" y="1295401"/>
            <a:ext cx="8229600" cy="2209799"/>
          </a:xfrm>
        </p:spPr>
        <p:txBody>
          <a:bodyPr>
            <a:normAutofit fontScale="92500"/>
          </a:bodyPr>
          <a:lstStyle/>
          <a:p>
            <a:r>
              <a:rPr lang="en-US" dirty="0"/>
              <a:t>Business </a:t>
            </a:r>
            <a:r>
              <a:rPr lang="en-US" dirty="0" smtClean="0"/>
              <a:t>(Product Owner) - </a:t>
            </a:r>
            <a:r>
              <a:rPr lang="en-US" dirty="0"/>
              <a:t>What problem are we trying to solve?</a:t>
            </a:r>
          </a:p>
          <a:p>
            <a:r>
              <a:rPr lang="en-US" dirty="0" smtClean="0"/>
              <a:t>Development (Developer) </a:t>
            </a:r>
            <a:r>
              <a:rPr lang="en-US" dirty="0"/>
              <a:t>- How might we build a solution to solve that problem?</a:t>
            </a:r>
          </a:p>
          <a:p>
            <a:r>
              <a:rPr lang="en-US" dirty="0" smtClean="0"/>
              <a:t>Testing (Tester) </a:t>
            </a:r>
            <a:r>
              <a:rPr lang="en-US" dirty="0"/>
              <a:t>- What about this, what could possibly happen?</a:t>
            </a:r>
          </a:p>
        </p:txBody>
      </p:sp>
      <p:pic>
        <p:nvPicPr>
          <p:cNvPr id="6" name="Εικόνα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962" y="3581400"/>
            <a:ext cx="4762500" cy="2524125"/>
          </a:xfrm>
          <a:prstGeom prst="rect">
            <a:avLst/>
          </a:prstGeom>
        </p:spPr>
      </p:pic>
    </p:spTree>
    <p:extLst>
      <p:ext uri="{BB962C8B-B14F-4D97-AF65-F5344CB8AC3E}">
        <p14:creationId xmlns:p14="http://schemas.microsoft.com/office/powerpoint/2010/main" val="28246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p:cNvSpPr>
          <p:nvPr>
            <p:ph type="title"/>
          </p:nvPr>
        </p:nvSpPr>
        <p:spPr>
          <a:xfrm>
            <a:off x="2055812" y="228600"/>
            <a:ext cx="8229600" cy="1143000"/>
          </a:xfrm>
        </p:spPr>
        <p:txBody>
          <a:bodyPr/>
          <a:lstStyle/>
          <a:p>
            <a:r>
              <a:rPr lang="en-US" dirty="0" smtClean="0"/>
              <a:t>Agile Testing- Shift left testing</a:t>
            </a:r>
            <a:endParaRPr lang="en-US" dirty="0"/>
          </a:p>
        </p:txBody>
      </p:sp>
      <p:sp>
        <p:nvSpPr>
          <p:cNvPr id="5" name="Rectangle 2"/>
          <p:cNvSpPr>
            <a:spLocks noGrp="1"/>
          </p:cNvSpPr>
          <p:nvPr>
            <p:ph idx="1"/>
          </p:nvPr>
        </p:nvSpPr>
        <p:spPr>
          <a:xfrm>
            <a:off x="2055812" y="1371600"/>
            <a:ext cx="8229600" cy="4525963"/>
          </a:xfrm>
        </p:spPr>
        <p:txBody>
          <a:bodyPr/>
          <a:lstStyle/>
          <a:p>
            <a:r>
              <a:rPr lang="en-US" dirty="0" smtClean="0"/>
              <a:t>It is the first half of the maxim “Test early and often.”</a:t>
            </a:r>
            <a:endParaRPr lang="el-GR" dirty="0" smtClean="0"/>
          </a:p>
          <a:p>
            <a:r>
              <a:rPr lang="en-US" dirty="0" smtClean="0"/>
              <a:t>Inject testing to the whole development life cycle.</a:t>
            </a:r>
          </a:p>
          <a:p>
            <a:r>
              <a:rPr lang="en-US" dirty="0" smtClean="0"/>
              <a:t>45%-65% percent of defects are introduced in the requirements, architecture, and design activities</a:t>
            </a:r>
          </a:p>
          <a:p>
            <a:r>
              <a:rPr lang="en-US" dirty="0" smtClean="0"/>
              <a:t>Work closely with Developers as a Team</a:t>
            </a:r>
          </a:p>
          <a:p>
            <a:r>
              <a:rPr lang="en-US" dirty="0" smtClean="0"/>
              <a:t>Development Team != Testing Team</a:t>
            </a:r>
            <a:endParaRPr lang="el-GR" dirty="0" smtClean="0"/>
          </a:p>
          <a:p>
            <a:endParaRPr lang="en-US" dirty="0" smtClean="0"/>
          </a:p>
        </p:txBody>
      </p:sp>
    </p:spTree>
    <p:extLst>
      <p:ext uri="{BB962C8B-B14F-4D97-AF65-F5344CB8AC3E}">
        <p14:creationId xmlns:p14="http://schemas.microsoft.com/office/powerpoint/2010/main" val="67706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2"/>
          <p:cNvSpPr>
            <a:spLocks noGrp="1"/>
          </p:cNvSpPr>
          <p:nvPr>
            <p:ph type="title"/>
          </p:nvPr>
        </p:nvSpPr>
        <p:spPr>
          <a:xfrm>
            <a:off x="1979612" y="0"/>
            <a:ext cx="8229600" cy="1143000"/>
          </a:xfrm>
        </p:spPr>
        <p:txBody>
          <a:bodyPr/>
          <a:lstStyle/>
          <a:p>
            <a:r>
              <a:rPr lang="en-US" dirty="0" smtClean="0"/>
              <a:t>Agile Roles means agile skillset</a:t>
            </a:r>
            <a:endParaRPr lang="en-US" dirty="0"/>
          </a:p>
        </p:txBody>
      </p:sp>
      <p:sp>
        <p:nvSpPr>
          <p:cNvPr id="4" name="Θέση περιεχομένου 1"/>
          <p:cNvSpPr>
            <a:spLocks noGrp="1"/>
          </p:cNvSpPr>
          <p:nvPr>
            <p:ph idx="1"/>
          </p:nvPr>
        </p:nvSpPr>
        <p:spPr>
          <a:xfrm>
            <a:off x="2055812" y="990600"/>
            <a:ext cx="8229600" cy="1981200"/>
          </a:xfrm>
        </p:spPr>
        <p:txBody>
          <a:bodyPr/>
          <a:lstStyle/>
          <a:p>
            <a:r>
              <a:rPr lang="en-US" dirty="0" smtClean="0"/>
              <a:t>Software development companies needs testers too.</a:t>
            </a:r>
          </a:p>
          <a:p>
            <a:r>
              <a:rPr lang="en-US" dirty="0" smtClean="0"/>
              <a:t>Try to fit your personal skills to software industry.</a:t>
            </a:r>
          </a:p>
          <a:p>
            <a:r>
              <a:rPr lang="en-US" dirty="0" smtClean="0"/>
              <a:t>Cross functional teams help avoiding people getting bored. T-shaped skilled persons.</a:t>
            </a:r>
          </a:p>
        </p:txBody>
      </p:sp>
      <p:pic>
        <p:nvPicPr>
          <p:cNvPr id="5" name="Εικόνα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812" y="2971800"/>
            <a:ext cx="4419600" cy="3657600"/>
          </a:xfrm>
          <a:prstGeom prst="rect">
            <a:avLst/>
          </a:prstGeom>
        </p:spPr>
      </p:pic>
    </p:spTree>
    <p:extLst>
      <p:ext uri="{BB962C8B-B14F-4D97-AF65-F5344CB8AC3E}">
        <p14:creationId xmlns:p14="http://schemas.microsoft.com/office/powerpoint/2010/main" val="204610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Παράλλαξη">
  <a:themeElements>
    <a:clrScheme name="Παράλλαξη">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Παράλλαξη">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Παράλλαξη">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3.xml><?xml version="1.0" encoding="utf-8"?>
<a:theme xmlns:a="http://schemas.openxmlformats.org/drawingml/2006/main" name="Θέμα του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4.xml><?xml version="1.0" encoding="utf-8"?>
<a:theme xmlns:a="http://schemas.openxmlformats.org/drawingml/2006/main" name="Θέμα του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2.xml><?xml version="1.0" encoding="utf-8"?>
<ds:datastoreItem xmlns:ds="http://schemas.openxmlformats.org/officeDocument/2006/customXml" ds:itemID="{60C67BEE-D13F-4BD2-98A5-34D8A0977F68}">
  <ds:schemaRefs>
    <ds:schemaRef ds:uri="http://purl.org/dc/dcmitype/"/>
    <ds:schemaRef ds:uri="http://schemas.microsoft.com/office/2006/metadata/properties"/>
    <ds:schemaRef ds:uri="http://purl.org/dc/terms/"/>
    <ds:schemaRef ds:uri="http://purl.org/dc/elements/1.1/"/>
    <ds:schemaRef ds:uri="http://schemas.microsoft.com/office/infopath/2007/PartnerControls"/>
    <ds:schemaRef ds:uri="http://schemas.openxmlformats.org/package/2006/metadata/core-properties"/>
    <ds:schemaRef ds:uri="4873beb7-5857-4685-be1f-d57550cc96cc"/>
    <ds:schemaRef ds:uri="http://schemas.microsoft.com/office/2006/documentManagement/types"/>
    <ds:schemaRef ds:uri="http://www.w3.org/XML/1998/namespace"/>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TM02900722[[fn=Αίθουσα συσκέψεων (Ιόντα)]]</Template>
  <TotalTime>1546</TotalTime>
  <Words>298</Words>
  <Application>Microsoft Office PowerPoint</Application>
  <PresentationFormat>Προσαρμογή</PresentationFormat>
  <Paragraphs>47</Paragraphs>
  <Slides>23</Slides>
  <Notes>20</Notes>
  <HiddenSlides>0</HiddenSlides>
  <MMClips>1</MMClips>
  <ScaleCrop>false</ScaleCrop>
  <HeadingPairs>
    <vt:vector size="6" baseType="variant">
      <vt:variant>
        <vt:lpstr>Γραμματοσειρές που χρησιμοποιούνται</vt:lpstr>
      </vt:variant>
      <vt:variant>
        <vt:i4>5</vt:i4>
      </vt:variant>
      <vt:variant>
        <vt:lpstr>Θέμα</vt:lpstr>
      </vt:variant>
      <vt:variant>
        <vt:i4>2</vt:i4>
      </vt:variant>
      <vt:variant>
        <vt:lpstr>Τίτλοι διαφανειών</vt:lpstr>
      </vt:variant>
      <vt:variant>
        <vt:i4>23</vt:i4>
      </vt:variant>
    </vt:vector>
  </HeadingPairs>
  <TitlesOfParts>
    <vt:vector size="30" baseType="lpstr">
      <vt:lpstr>Arial</vt:lpstr>
      <vt:lpstr>Calibri</vt:lpstr>
      <vt:lpstr>Calibri Light</vt:lpstr>
      <vt:lpstr>Corbel</vt:lpstr>
      <vt:lpstr>Wingdings 2</vt:lpstr>
      <vt:lpstr>HDOfficeLightV0</vt:lpstr>
      <vt:lpstr>Παράλλαξη</vt:lpstr>
      <vt:lpstr>Agile Testing Practices</vt:lpstr>
      <vt:lpstr>Παρουσίαση του PowerPoint</vt:lpstr>
      <vt:lpstr>Παρουσίαση του PowerPoint</vt:lpstr>
      <vt:lpstr>Παρουσίαση του PowerPoint</vt:lpstr>
      <vt:lpstr>Παρουσίαση του PowerPoint</vt:lpstr>
      <vt:lpstr>Agile – Scrum fits to your team</vt:lpstr>
      <vt:lpstr>Agile Testing – 3 Amigos</vt:lpstr>
      <vt:lpstr>Agile Testing- Shift left testing</vt:lpstr>
      <vt:lpstr>Agile Roles means agile skillset</vt:lpstr>
      <vt:lpstr>Παρουσίαση του PowerPoint</vt:lpstr>
      <vt:lpstr>Παρουσίαση του PowerPoint</vt:lpstr>
      <vt:lpstr>How much bugs cost?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Selenium for Java Developers</dc:title>
  <dc:creator>Home</dc:creator>
  <cp:lastModifiedBy>Home</cp:lastModifiedBy>
  <cp:revision>70</cp:revision>
  <dcterms:created xsi:type="dcterms:W3CDTF">2018-10-16T18:46:38Z</dcterms:created>
  <dcterms:modified xsi:type="dcterms:W3CDTF">2019-01-15T19:17:48Z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